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49" r:id="rId2"/>
    <p:sldMasterId id="2147483650" r:id="rId3"/>
    <p:sldMasterId id="2147483651" r:id="rId4"/>
    <p:sldMasterId id="2147483652" r:id="rId5"/>
    <p:sldMasterId id="2147483653" r:id="rId6"/>
    <p:sldMasterId id="2147483654" r:id="rId7"/>
    <p:sldMasterId id="2147483655" r:id="rId8"/>
    <p:sldMasterId id="2147483656" r:id="rId9"/>
    <p:sldMasterId id="2147483657" r:id="rId10"/>
    <p:sldMasterId id="2147483658" r:id="rId11"/>
    <p:sldMasterId id="2147483659" r:id="rId12"/>
  </p:sldMasterIdLst>
  <p:sldIdLst>
    <p:sldId id="256" r:id="rId13"/>
    <p:sldId id="257" r:id="rId14"/>
    <p:sldId id="258" r:id="rId15"/>
    <p:sldId id="267" r:id="rId16"/>
    <p:sldId id="268" r:id="rId17"/>
    <p:sldId id="259" r:id="rId18"/>
    <p:sldId id="260" r:id="rId19"/>
    <p:sldId id="269" r:id="rId20"/>
    <p:sldId id="270" r:id="rId21"/>
    <p:sldId id="261" r:id="rId22"/>
    <p:sldId id="263" r:id="rId23"/>
    <p:sldId id="265" r:id="rId24"/>
    <p:sldId id="264" r:id="rId25"/>
    <p:sldId id="262" r:id="rId26"/>
    <p:sldId id="266" r:id="rId27"/>
    <p:sldId id="271" r:id="rId28"/>
  </p:sldIdLst>
  <p:sldSz cx="13004800" cy="97536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FFFFFF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Monaco" pitchFamily="-84" charset="0"/>
        <a:ea typeface="Heiti SC Light" pitchFamily="-84" charset="-122"/>
        <a:cs typeface="+mn-cs"/>
        <a:sym typeface="Monaco" pitchFamily="-84" charset="0"/>
      </a:defRPr>
    </a:lvl1pPr>
    <a:lvl2pPr marL="457200" algn="ctr" rtl="0" fontAlgn="base">
      <a:spcBef>
        <a:spcPct val="0"/>
      </a:spcBef>
      <a:spcAft>
        <a:spcPct val="0"/>
      </a:spcAft>
      <a:defRPr sz="4200" kern="1200">
        <a:solidFill>
          <a:srgbClr val="FFFFFF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Monaco" pitchFamily="-84" charset="0"/>
        <a:ea typeface="Heiti SC Light" pitchFamily="-84" charset="-122"/>
        <a:cs typeface="+mn-cs"/>
        <a:sym typeface="Monaco" pitchFamily="-84" charset="0"/>
      </a:defRPr>
    </a:lvl2pPr>
    <a:lvl3pPr marL="914400" algn="ctr" rtl="0" fontAlgn="base">
      <a:spcBef>
        <a:spcPct val="0"/>
      </a:spcBef>
      <a:spcAft>
        <a:spcPct val="0"/>
      </a:spcAft>
      <a:defRPr sz="4200" kern="1200">
        <a:solidFill>
          <a:srgbClr val="FFFFFF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Monaco" pitchFamily="-84" charset="0"/>
        <a:ea typeface="Heiti SC Light" pitchFamily="-84" charset="-122"/>
        <a:cs typeface="+mn-cs"/>
        <a:sym typeface="Monaco" pitchFamily="-84" charset="0"/>
      </a:defRPr>
    </a:lvl3pPr>
    <a:lvl4pPr marL="1371600" algn="ctr" rtl="0" fontAlgn="base">
      <a:spcBef>
        <a:spcPct val="0"/>
      </a:spcBef>
      <a:spcAft>
        <a:spcPct val="0"/>
      </a:spcAft>
      <a:defRPr sz="4200" kern="1200">
        <a:solidFill>
          <a:srgbClr val="FFFFFF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Monaco" pitchFamily="-84" charset="0"/>
        <a:ea typeface="Heiti SC Light" pitchFamily="-84" charset="-122"/>
        <a:cs typeface="+mn-cs"/>
        <a:sym typeface="Monaco" pitchFamily="-84" charset="0"/>
      </a:defRPr>
    </a:lvl4pPr>
    <a:lvl5pPr marL="1828800" algn="ctr" rtl="0" fontAlgn="base">
      <a:spcBef>
        <a:spcPct val="0"/>
      </a:spcBef>
      <a:spcAft>
        <a:spcPct val="0"/>
      </a:spcAft>
      <a:defRPr sz="4200" kern="1200">
        <a:solidFill>
          <a:srgbClr val="FFFFFF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Monaco" pitchFamily="-84" charset="0"/>
        <a:ea typeface="Heiti SC Light" pitchFamily="-84" charset="-122"/>
        <a:cs typeface="+mn-cs"/>
        <a:sym typeface="Monaco" pitchFamily="-84" charset="0"/>
      </a:defRPr>
    </a:lvl5pPr>
    <a:lvl6pPr marL="2286000" algn="l" defTabSz="914400" rtl="0" eaLnBrk="1" latinLnBrk="0" hangingPunct="1">
      <a:defRPr sz="4200" kern="1200">
        <a:solidFill>
          <a:srgbClr val="FFFFFF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Monaco" pitchFamily="-84" charset="0"/>
        <a:ea typeface="Heiti SC Light" pitchFamily="-84" charset="-122"/>
        <a:cs typeface="+mn-cs"/>
        <a:sym typeface="Monaco" pitchFamily="-84" charset="0"/>
      </a:defRPr>
    </a:lvl6pPr>
    <a:lvl7pPr marL="2743200" algn="l" defTabSz="914400" rtl="0" eaLnBrk="1" latinLnBrk="0" hangingPunct="1">
      <a:defRPr sz="4200" kern="1200">
        <a:solidFill>
          <a:srgbClr val="FFFFFF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Monaco" pitchFamily="-84" charset="0"/>
        <a:ea typeface="Heiti SC Light" pitchFamily="-84" charset="-122"/>
        <a:cs typeface="+mn-cs"/>
        <a:sym typeface="Monaco" pitchFamily="-84" charset="0"/>
      </a:defRPr>
    </a:lvl7pPr>
    <a:lvl8pPr marL="3200400" algn="l" defTabSz="914400" rtl="0" eaLnBrk="1" latinLnBrk="0" hangingPunct="1">
      <a:defRPr sz="4200" kern="1200">
        <a:solidFill>
          <a:srgbClr val="FFFFFF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Monaco" pitchFamily="-84" charset="0"/>
        <a:ea typeface="Heiti SC Light" pitchFamily="-84" charset="-122"/>
        <a:cs typeface="+mn-cs"/>
        <a:sym typeface="Monaco" pitchFamily="-84" charset="0"/>
      </a:defRPr>
    </a:lvl8pPr>
    <a:lvl9pPr marL="3657600" algn="l" defTabSz="914400" rtl="0" eaLnBrk="1" latinLnBrk="0" hangingPunct="1">
      <a:defRPr sz="4200" kern="1200">
        <a:solidFill>
          <a:srgbClr val="FFFFFF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Monaco" pitchFamily="-84" charset="0"/>
        <a:ea typeface="Heiti SC Light" pitchFamily="-84" charset="-122"/>
        <a:cs typeface="+mn-cs"/>
        <a:sym typeface="Monaco" pitchFamily="-84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3" autoAdjust="0"/>
    <p:restoredTop sz="94660"/>
  </p:normalViewPr>
  <p:slideViewPr>
    <p:cSldViewPr>
      <p:cViewPr varScale="1">
        <p:scale>
          <a:sx n="46" d="100"/>
          <a:sy n="46" d="100"/>
        </p:scale>
        <p:origin x="-1446" y="-114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9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0" Type="http://schemas.openxmlformats.org/officeDocument/2006/relationships/slide" Target="slides/slide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2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slide" Target="slides/slide16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7970681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685499"/>
      </p:ext>
    </p:extLst>
  </p:cSld>
  <p:clrMapOvr>
    <a:masterClrMapping/>
  </p:clrMapOvr>
  <p:transition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346963"/>
      </p:ext>
    </p:extLst>
  </p:cSld>
  <p:clrMapOvr>
    <a:masterClrMapping/>
  </p:clrMapOvr>
  <p:transition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8170193"/>
      </p:ext>
    </p:extLst>
  </p:cSld>
  <p:clrMapOvr>
    <a:masterClrMapping/>
  </p:clrMapOvr>
  <p:transition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04063535"/>
      </p:ext>
    </p:extLst>
  </p:cSld>
  <p:clrMapOvr>
    <a:masterClrMapping/>
  </p:clrMapOvr>
  <p:transition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5832250"/>
      </p:ext>
    </p:extLst>
  </p:cSld>
  <p:clrMapOvr>
    <a:masterClrMapping/>
  </p:clrMapOvr>
  <p:transition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675093"/>
      </p:ext>
    </p:extLst>
  </p:cSld>
  <p:clrMapOvr>
    <a:masterClrMapping/>
  </p:clrMapOvr>
  <p:transition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8692867"/>
      </p:ext>
    </p:extLst>
  </p:cSld>
  <p:clrMapOvr>
    <a:masterClrMapping/>
  </p:clrMapOvr>
  <p:transition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3597231"/>
      </p:ext>
    </p:extLst>
  </p:cSld>
  <p:clrMapOvr>
    <a:masterClrMapping/>
  </p:clrMapOvr>
  <p:transition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86988109"/>
      </p:ext>
    </p:extLst>
  </p:cSld>
  <p:clrMapOvr>
    <a:masterClrMapping/>
  </p:clrMapOvr>
  <p:transition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Monaco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14014742"/>
      </p:ext>
    </p:extLst>
  </p:cSld>
  <p:clrMapOvr>
    <a:masterClrMapping/>
  </p:clrMapOvr>
  <p:transition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532144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296400" y="1828800"/>
            <a:ext cx="2794000" cy="44577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914400" y="1828800"/>
            <a:ext cx="8229600" cy="44577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877506"/>
      </p:ext>
    </p:extLst>
  </p:cSld>
  <p:clrMapOvr>
    <a:masterClrMapping/>
  </p:clrMapOvr>
  <p:transition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428163" y="2276475"/>
            <a:ext cx="2925762" cy="64357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8624888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3341484"/>
      </p:ext>
    </p:extLst>
  </p:cSld>
  <p:clrMapOvr>
    <a:masterClrMapping/>
  </p:clrMapOvr>
  <p:transition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2767730"/>
      </p:ext>
    </p:extLst>
  </p:cSld>
  <p:clrMapOvr>
    <a:masterClrMapping/>
  </p:clrMapOvr>
  <p:transition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5616945"/>
      </p:ext>
    </p:extLst>
  </p:cSld>
  <p:clrMapOvr>
    <a:masterClrMapping/>
  </p:clrMapOvr>
  <p:transition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19358780"/>
      </p:ext>
    </p:extLst>
  </p:cSld>
  <p:clrMapOvr>
    <a:masterClrMapping/>
  </p:clrMapOvr>
  <p:transition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9471347"/>
      </p:ext>
    </p:extLst>
  </p:cSld>
  <p:clrMapOvr>
    <a:masterClrMapping/>
  </p:clrMapOvr>
  <p:transition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6323498"/>
      </p:ext>
    </p:extLst>
  </p:cSld>
  <p:clrMapOvr>
    <a:masterClrMapping/>
  </p:clrMapOvr>
  <p:transition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1485170"/>
      </p:ext>
    </p:extLst>
  </p:cSld>
  <p:clrMapOvr>
    <a:masterClrMapping/>
  </p:clrMapOvr>
  <p:transition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3146638"/>
      </p:ext>
    </p:extLst>
  </p:cSld>
  <p:clrMapOvr>
    <a:masterClrMapping/>
  </p:clrMapOvr>
  <p:transition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635485148"/>
      </p:ext>
    </p:extLst>
  </p:cSld>
  <p:clrMapOvr>
    <a:masterClrMapping/>
  </p:clrMapOvr>
  <p:transition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Monaco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069655540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3378200"/>
      </p:ext>
    </p:extLst>
  </p:cSld>
  <p:clrMapOvr>
    <a:masterClrMapping/>
  </p:clrMapOvr>
  <p:transition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7283047"/>
      </p:ext>
    </p:extLst>
  </p:cSld>
  <p:clrMapOvr>
    <a:masterClrMapping/>
  </p:clrMapOvr>
  <p:transition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428163" y="2276475"/>
            <a:ext cx="2925762" cy="67278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8624888" cy="67278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2548342"/>
      </p:ext>
    </p:extLst>
  </p:cSld>
  <p:clrMapOvr>
    <a:masterClrMapping/>
  </p:clrMapOvr>
  <p:transition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601827"/>
      </p:ext>
    </p:extLst>
  </p:cSld>
  <p:clrMapOvr>
    <a:masterClrMapping/>
  </p:clrMapOvr>
  <p:transition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393220"/>
      </p:ext>
    </p:extLst>
  </p:cSld>
  <p:clrMapOvr>
    <a:masterClrMapping/>
  </p:clrMapOvr>
  <p:transition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68614020"/>
      </p:ext>
    </p:extLst>
  </p:cSld>
  <p:clrMapOvr>
    <a:masterClrMapping/>
  </p:clrMapOvr>
  <p:transition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5067300"/>
            <a:ext cx="2851150" cy="2692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651250" y="5067300"/>
            <a:ext cx="2851150" cy="2692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1224506"/>
      </p:ext>
    </p:extLst>
  </p:cSld>
  <p:clrMapOvr>
    <a:masterClrMapping/>
  </p:clrMapOvr>
  <p:transition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6859903"/>
      </p:ext>
    </p:extLst>
  </p:cSld>
  <p:clrMapOvr>
    <a:masterClrMapping/>
  </p:clrMapOvr>
  <p:transition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5515953"/>
      </p:ext>
    </p:extLst>
  </p:cSld>
  <p:clrMapOvr>
    <a:masterClrMapping/>
  </p:clrMapOvr>
  <p:transition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9801428"/>
      </p:ext>
    </p:extLst>
  </p:cSld>
  <p:clrMapOvr>
    <a:masterClrMapping/>
  </p:clrMapOvr>
  <p:transition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84382750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0073761"/>
      </p:ext>
    </p:extLst>
  </p:cSld>
  <p:clrMapOvr>
    <a:masterClrMapping/>
  </p:clrMapOvr>
  <p:transition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Monaco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658562319"/>
      </p:ext>
    </p:extLst>
  </p:cSld>
  <p:clrMapOvr>
    <a:masterClrMapping/>
  </p:clrMapOvr>
  <p:transition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8918868"/>
      </p:ext>
    </p:extLst>
  </p:cSld>
  <p:clrMapOvr>
    <a:masterClrMapping/>
  </p:clrMapOvr>
  <p:transition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5038725" y="2057400"/>
            <a:ext cx="1463675" cy="57023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647700" y="2057400"/>
            <a:ext cx="4238625" cy="57023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416968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34344505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14400" y="2819400"/>
            <a:ext cx="551180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78600" y="2819400"/>
            <a:ext cx="551180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3654200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661802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7017596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3319015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6728795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9313773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Monaco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86115403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0233412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296400" y="203200"/>
            <a:ext cx="2794000" cy="83312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914400" y="203200"/>
            <a:ext cx="8229600" cy="83312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6826513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6511322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9817189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719816927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14400" y="2819400"/>
            <a:ext cx="551180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78600" y="2819400"/>
            <a:ext cx="551180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8155682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8884600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0233381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7841234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01437974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966911933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Monaco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165721334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737704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296400" y="203200"/>
            <a:ext cx="2794000" cy="83312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914400" y="203200"/>
            <a:ext cx="8229600" cy="83312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2348938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1727512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1563527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739722939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464554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9182855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5811775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14400" y="5016500"/>
            <a:ext cx="5511800" cy="127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78600" y="5016500"/>
            <a:ext cx="5511800" cy="127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2583353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9551004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751410206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Monaco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776797298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3090142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428163" y="203200"/>
            <a:ext cx="2925762" cy="85090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650875" y="203200"/>
            <a:ext cx="8624888" cy="85090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88293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9264994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8364125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324419638"/>
      </p:ext>
    </p:extLst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1920352"/>
      </p:ext>
    </p:extLst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4371798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8213860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455763"/>
      </p:ext>
    </p:extLst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3109799"/>
      </p:ext>
    </p:extLst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46247939"/>
      </p:ext>
    </p:extLst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Monaco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257723175"/>
      </p:ext>
    </p:extLst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8928263"/>
      </p:ext>
    </p:extLst>
  </p:cSld>
  <p:clrMapOvr>
    <a:masterClrMapping/>
  </p:clrMapOvr>
  <p:transition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832167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83216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8914029"/>
      </p:ext>
    </p:extLst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1893835"/>
      </p:ext>
    </p:extLst>
  </p:cSld>
  <p:clrMapOvr>
    <a:masterClrMapping/>
  </p:clrMapOvr>
  <p:transition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2323850"/>
      </p:ext>
    </p:extLst>
  </p:cSld>
  <p:clrMapOvr>
    <a:masterClrMapping/>
  </p:clrMapOvr>
  <p:transition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98317148"/>
      </p:ext>
    </p:extLst>
  </p:cSld>
  <p:clrMapOvr>
    <a:masterClrMapping/>
  </p:clrMapOvr>
  <p:transition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14400" y="1219200"/>
            <a:ext cx="5511800" cy="7315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78600" y="1219200"/>
            <a:ext cx="5511800" cy="7315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3691424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7591745"/>
      </p:ext>
    </p:extLst>
  </p:cSld>
  <p:clrMapOvr>
    <a:masterClrMapping/>
  </p:clrMapOvr>
  <p:transition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8384636"/>
      </p:ext>
    </p:extLst>
  </p:cSld>
  <p:clrMapOvr>
    <a:masterClrMapping/>
  </p:clrMapOvr>
  <p:transition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7451014"/>
      </p:ext>
    </p:extLst>
  </p:cSld>
  <p:clrMapOvr>
    <a:masterClrMapping/>
  </p:clrMapOvr>
  <p:transition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0964586"/>
      </p:ext>
    </p:extLst>
  </p:cSld>
  <p:clrMapOvr>
    <a:masterClrMapping/>
  </p:clrMapOvr>
  <p:transition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931994202"/>
      </p:ext>
    </p:extLst>
  </p:cSld>
  <p:clrMapOvr>
    <a:masterClrMapping/>
  </p:clrMapOvr>
  <p:transition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Monaco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309591475"/>
      </p:ext>
    </p:extLst>
  </p:cSld>
  <p:clrMapOvr>
    <a:masterClrMapping/>
  </p:clrMapOvr>
  <p:transition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0109462"/>
      </p:ext>
    </p:extLst>
  </p:cSld>
  <p:clrMapOvr>
    <a:masterClrMapping/>
  </p:clrMapOvr>
  <p:transition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814387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814387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306080"/>
      </p:ext>
    </p:extLst>
  </p:cSld>
  <p:clrMapOvr>
    <a:masterClrMapping/>
  </p:clrMapOvr>
  <p:transition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8409648"/>
      </p:ext>
    </p:extLst>
  </p:cSld>
  <p:clrMapOvr>
    <a:masterClrMapping/>
  </p:clrMapOvr>
  <p:transition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8903887"/>
      </p:ext>
    </p:extLst>
  </p:cSld>
  <p:clrMapOvr>
    <a:masterClrMapping/>
  </p:clrMapOvr>
  <p:transition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284427599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9456259"/>
      </p:ext>
    </p:extLst>
  </p:cSld>
  <p:clrMapOvr>
    <a:masterClrMapping/>
  </p:clrMapOvr>
  <p:transition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14400" y="2819400"/>
            <a:ext cx="265430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721100" y="2819400"/>
            <a:ext cx="265430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1643716"/>
      </p:ext>
    </p:extLst>
  </p:cSld>
  <p:clrMapOvr>
    <a:masterClrMapping/>
  </p:clrMapOvr>
  <p:transition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1532882"/>
      </p:ext>
    </p:extLst>
  </p:cSld>
  <p:clrMapOvr>
    <a:masterClrMapping/>
  </p:clrMapOvr>
  <p:transition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8769092"/>
      </p:ext>
    </p:extLst>
  </p:cSld>
  <p:clrMapOvr>
    <a:masterClrMapping/>
  </p:clrMapOvr>
  <p:transition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9288544"/>
      </p:ext>
    </p:extLst>
  </p:cSld>
  <p:clrMapOvr>
    <a:masterClrMapping/>
  </p:clrMapOvr>
  <p:transition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203300486"/>
      </p:ext>
    </p:extLst>
  </p:cSld>
  <p:clrMapOvr>
    <a:masterClrMapping/>
  </p:clrMapOvr>
  <p:transition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Monaco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672133371"/>
      </p:ext>
    </p:extLst>
  </p:cSld>
  <p:clrMapOvr>
    <a:masterClrMapping/>
  </p:clrMapOvr>
  <p:transition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1270149"/>
      </p:ext>
    </p:extLst>
  </p:cSld>
  <p:clrMapOvr>
    <a:masterClrMapping/>
  </p:clrMapOvr>
  <p:transition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296400" y="203200"/>
            <a:ext cx="2794000" cy="83312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914400" y="203200"/>
            <a:ext cx="8229600" cy="83312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1625441"/>
      </p:ext>
    </p:extLst>
  </p:cSld>
  <p:clrMapOvr>
    <a:masterClrMapping/>
  </p:clrMapOvr>
  <p:transition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5511172"/>
      </p:ext>
    </p:extLst>
  </p:cSld>
  <p:clrMapOvr>
    <a:masterClrMapping/>
  </p:clrMapOvr>
  <p:transition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6707202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259437183"/>
      </p:ext>
    </p:extLst>
  </p:cSld>
  <p:clrMapOvr>
    <a:masterClrMapping/>
  </p:clrMapOvr>
  <p:transition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263902189"/>
      </p:ext>
    </p:extLst>
  </p:cSld>
  <p:clrMapOvr>
    <a:masterClrMapping/>
  </p:clrMapOvr>
  <p:transition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772400" y="2819400"/>
            <a:ext cx="208280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0007600" y="2819400"/>
            <a:ext cx="208280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9755441"/>
      </p:ext>
    </p:extLst>
  </p:cSld>
  <p:clrMapOvr>
    <a:masterClrMapping/>
  </p:clrMapOvr>
  <p:transition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1176687"/>
      </p:ext>
    </p:extLst>
  </p:cSld>
  <p:clrMapOvr>
    <a:masterClrMapping/>
  </p:clrMapOvr>
  <p:transition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6878614"/>
      </p:ext>
    </p:extLst>
  </p:cSld>
  <p:clrMapOvr>
    <a:masterClrMapping/>
  </p:clrMapOvr>
  <p:transition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4210187"/>
      </p:ext>
    </p:extLst>
  </p:cSld>
  <p:clrMapOvr>
    <a:masterClrMapping/>
  </p:clrMapOvr>
  <p:transition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610885990"/>
      </p:ext>
    </p:extLst>
  </p:cSld>
  <p:clrMapOvr>
    <a:masterClrMapping/>
  </p:clrMapOvr>
  <p:transition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Monaco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081363083"/>
      </p:ext>
    </p:extLst>
  </p:cSld>
  <p:clrMapOvr>
    <a:masterClrMapping/>
  </p:clrMapOvr>
  <p:transition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5394004"/>
      </p:ext>
    </p:extLst>
  </p:cSld>
  <p:clrMapOvr>
    <a:masterClrMapping/>
  </p:clrMapOvr>
  <p:transition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296400" y="203200"/>
            <a:ext cx="2794000" cy="83312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914400" y="203200"/>
            <a:ext cx="8229600" cy="83312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5996361"/>
      </p:ext>
    </p:extLst>
  </p:cSld>
  <p:clrMapOvr>
    <a:masterClrMapping/>
  </p:clrMapOvr>
  <p:transition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2954517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Monaco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18644906"/>
      </p:ext>
    </p:extLst>
  </p:cSld>
  <p:clrMapOvr>
    <a:masterClrMapping/>
  </p:clrMapOvr>
  <p:transition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0331119"/>
      </p:ext>
    </p:extLst>
  </p:cSld>
  <p:clrMapOvr>
    <a:masterClrMapping/>
  </p:clrMapOvr>
  <p:transition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67038941"/>
      </p:ext>
    </p:extLst>
  </p:cSld>
  <p:clrMapOvr>
    <a:masterClrMapping/>
  </p:clrMapOvr>
  <p:transition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14400" y="2819400"/>
            <a:ext cx="265430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721100" y="2819400"/>
            <a:ext cx="265430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9514767"/>
      </p:ext>
    </p:extLst>
  </p:cSld>
  <p:clrMapOvr>
    <a:masterClrMapping/>
  </p:clrMapOvr>
  <p:transition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6985355"/>
      </p:ext>
    </p:extLst>
  </p:cSld>
  <p:clrMapOvr>
    <a:masterClrMapping/>
  </p:clrMapOvr>
  <p:transition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8093919"/>
      </p:ext>
    </p:extLst>
  </p:cSld>
  <p:clrMapOvr>
    <a:masterClrMapping/>
  </p:clrMapOvr>
  <p:transition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4634120"/>
      </p:ext>
    </p:extLst>
  </p:cSld>
  <p:clrMapOvr>
    <a:masterClrMapping/>
  </p:clrMapOvr>
  <p:transition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476168106"/>
      </p:ext>
    </p:extLst>
  </p:cSld>
  <p:clrMapOvr>
    <a:masterClrMapping/>
  </p:clrMapOvr>
  <p:transition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Monaco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922936418"/>
      </p:ext>
    </p:extLst>
  </p:cSld>
  <p:clrMapOvr>
    <a:masterClrMapping/>
  </p:clrMapOvr>
  <p:transition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7173027"/>
      </p:ext>
    </p:extLst>
  </p:cSld>
  <p:clrMapOvr>
    <a:masterClrMapping/>
  </p:clrMapOvr>
  <p:transition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296400" y="203200"/>
            <a:ext cx="2794000" cy="83312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914400" y="203200"/>
            <a:ext cx="8229600" cy="83312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3487392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15.xml"/><Relationship Id="rId1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28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22.xml"/><Relationship Id="rId6" Type="http://schemas.openxmlformats.org/officeDocument/2006/relationships/slideLayout" Target="../slideLayouts/slideLayout127.xml"/><Relationship Id="rId11" Type="http://schemas.openxmlformats.org/officeDocument/2006/relationships/slideLayout" Target="../slideLayouts/slideLayout132.xml"/><Relationship Id="rId5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131.xml"/><Relationship Id="rId4" Type="http://schemas.openxmlformats.org/officeDocument/2006/relationships/slideLayout" Target="../slideLayouts/slideLayout125.xml"/><Relationship Id="rId9" Type="http://schemas.openxmlformats.org/officeDocument/2006/relationships/slideLayout" Target="../slideLayouts/slideLayout1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1828800"/>
            <a:ext cx="11176000" cy="3048000"/>
          </a:xfrm>
          <a:prstGeom prst="rect">
            <a:avLst/>
          </a:prstGeom>
          <a:noFill/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>
                <a:sym typeface="Monaco" charset="0"/>
              </a:rPr>
              <a:t>Click to edit Master title style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5016500"/>
            <a:ext cx="11176000" cy="1270000"/>
          </a:xfrm>
          <a:prstGeom prst="rect">
            <a:avLst/>
          </a:prstGeom>
          <a:noFill/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>
                <a:sym typeface="Monaco" charset="0"/>
              </a:rPr>
              <a:t>Click to edit Master text styles</a:t>
            </a:r>
          </a:p>
          <a:p>
            <a:pPr lvl="1"/>
            <a:r>
              <a:rPr lang="en-US" altLang="zh-CN">
                <a:sym typeface="Monaco" charset="0"/>
              </a:rPr>
              <a:t>Second level</a:t>
            </a:r>
          </a:p>
          <a:p>
            <a:pPr lvl="2"/>
            <a:r>
              <a:rPr lang="en-US" altLang="zh-CN">
                <a:sym typeface="Monaco" charset="0"/>
              </a:rPr>
              <a:t>Third level</a:t>
            </a:r>
          </a:p>
          <a:p>
            <a:pPr lvl="3"/>
            <a:r>
              <a:rPr lang="en-US" altLang="zh-CN">
                <a:sym typeface="Monaco" charset="0"/>
              </a:rPr>
              <a:t>Fourth level</a:t>
            </a:r>
          </a:p>
          <a:p>
            <a:pPr lvl="4"/>
            <a:r>
              <a:rPr lang="en-US" altLang="zh-CN">
                <a:sym typeface="Monaco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+mj-lt"/>
          <a:ea typeface="+mj-ea"/>
          <a:cs typeface="+mj-cs"/>
          <a:sym typeface="Monaco" pitchFamily="-84" charset="0"/>
        </a:defRPr>
      </a:lvl1pPr>
      <a:lvl2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2pPr>
      <a:lvl3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3pPr>
      <a:lvl4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4pPr>
      <a:lvl5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9pPr>
    </p:titleStyle>
    <p:bodyStyle>
      <a:lvl1pPr marL="342900" indent="-342900" algn="ctr" rtl="0" fontAlgn="base">
        <a:spcBef>
          <a:spcPct val="0"/>
        </a:spcBef>
        <a:spcAft>
          <a:spcPct val="0"/>
        </a:spcAft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1pPr>
      <a:lvl2pPr marL="742950" indent="-285750" algn="ctr" rtl="0" fontAlgn="base">
        <a:spcBef>
          <a:spcPct val="0"/>
        </a:spcBef>
        <a:spcAft>
          <a:spcPct val="0"/>
        </a:spcAft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2pPr>
      <a:lvl3pPr marL="1143000" indent="-228600" algn="ctr" rtl="0" fontAlgn="base">
        <a:spcBef>
          <a:spcPct val="0"/>
        </a:spcBef>
        <a:spcAft>
          <a:spcPct val="0"/>
        </a:spcAft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3pPr>
      <a:lvl4pPr marL="1600200" indent="-228600" algn="ctr" rtl="0" fontAlgn="base">
        <a:spcBef>
          <a:spcPct val="0"/>
        </a:spcBef>
        <a:spcAft>
          <a:spcPct val="0"/>
        </a:spcAft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4pPr>
      <a:lvl5pPr marL="2057400" indent="-228600" algn="ctr" rtl="0" fontAlgn="base">
        <a:spcBef>
          <a:spcPct val="0"/>
        </a:spcBef>
        <a:spcAft>
          <a:spcPct val="0"/>
        </a:spcAft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3352800"/>
            <a:ext cx="11176000" cy="3048000"/>
          </a:xfrm>
          <a:prstGeom prst="rect">
            <a:avLst/>
          </a:prstGeom>
          <a:noFill/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>
                <a:sym typeface="Monaco" charset="0"/>
              </a:rPr>
              <a:t>Click to edit Master title style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+mj-lt"/>
          <a:ea typeface="+mj-ea"/>
          <a:cs typeface="+mj-cs"/>
          <a:sym typeface="Monaco" pitchFamily="-84" charset="0"/>
        </a:defRPr>
      </a:lvl1pPr>
      <a:lvl2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2pPr>
      <a:lvl3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3pPr>
      <a:lvl4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4pPr>
      <a:lvl5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9pPr>
    </p:titleStyle>
    <p:bodyStyle>
      <a:lvl1pPr marL="342900" indent="-342900" algn="ctr" rtl="0" fontAlgn="base">
        <a:spcBef>
          <a:spcPct val="0"/>
        </a:spcBef>
        <a:spcAft>
          <a:spcPct val="0"/>
        </a:spcAft>
        <a:defRPr kumimoji="1" sz="30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1pPr>
      <a:lvl2pPr marL="742950" indent="-285750" algn="ctr" rtl="0" fontAlgn="base">
        <a:spcBef>
          <a:spcPct val="0"/>
        </a:spcBef>
        <a:spcAft>
          <a:spcPct val="0"/>
        </a:spcAft>
        <a:defRPr kumimoji="1" sz="30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2pPr>
      <a:lvl3pPr marL="1143000" indent="-228600" algn="ctr" rtl="0" fontAlgn="base">
        <a:spcBef>
          <a:spcPct val="0"/>
        </a:spcBef>
        <a:spcAft>
          <a:spcPct val="0"/>
        </a:spcAft>
        <a:defRPr kumimoji="1" sz="30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3pPr>
      <a:lvl4pPr marL="1600200" indent="-228600" algn="ctr" rtl="0" fontAlgn="base">
        <a:spcBef>
          <a:spcPct val="0"/>
        </a:spcBef>
        <a:spcAft>
          <a:spcPct val="0"/>
        </a:spcAft>
        <a:defRPr kumimoji="1" sz="30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4pPr>
      <a:lvl5pPr marL="2057400" indent="-228600" algn="ctr" rtl="0" fontAlgn="base">
        <a:spcBef>
          <a:spcPct val="0"/>
        </a:spcBef>
        <a:spcAft>
          <a:spcPct val="0"/>
        </a:spcAft>
        <a:defRPr kumimoji="1" sz="30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7696200"/>
            <a:ext cx="11176000" cy="1308100"/>
          </a:xfrm>
          <a:prstGeom prst="rect">
            <a:avLst/>
          </a:prstGeom>
          <a:noFill/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>
                <a:sym typeface="Monaco" charset="0"/>
              </a:rPr>
              <a:t>Click to edit Master title style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+mj-lt"/>
          <a:ea typeface="+mj-ea"/>
          <a:cs typeface="+mj-cs"/>
          <a:sym typeface="Monaco" pitchFamily="-84" charset="0"/>
        </a:defRPr>
      </a:lvl1pPr>
      <a:lvl2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2pPr>
      <a:lvl3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3pPr>
      <a:lvl4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4pPr>
      <a:lvl5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9pPr>
    </p:titleStyle>
    <p:bodyStyle>
      <a:lvl1pPr marL="342900" indent="-342900" algn="ctr" rtl="0" fontAlgn="base">
        <a:spcBef>
          <a:spcPct val="0"/>
        </a:spcBef>
        <a:spcAft>
          <a:spcPct val="0"/>
        </a:spcAft>
        <a:defRPr kumimoji="1" sz="30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1pPr>
      <a:lvl2pPr marL="742950" indent="-285750" algn="ctr" rtl="0" fontAlgn="base">
        <a:spcBef>
          <a:spcPct val="0"/>
        </a:spcBef>
        <a:spcAft>
          <a:spcPct val="0"/>
        </a:spcAft>
        <a:defRPr kumimoji="1" sz="30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2pPr>
      <a:lvl3pPr marL="1143000" indent="-228600" algn="ctr" rtl="0" fontAlgn="base">
        <a:spcBef>
          <a:spcPct val="0"/>
        </a:spcBef>
        <a:spcAft>
          <a:spcPct val="0"/>
        </a:spcAft>
        <a:defRPr kumimoji="1" sz="30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3pPr>
      <a:lvl4pPr marL="1600200" indent="-228600" algn="ctr" rtl="0" fontAlgn="base">
        <a:spcBef>
          <a:spcPct val="0"/>
        </a:spcBef>
        <a:spcAft>
          <a:spcPct val="0"/>
        </a:spcAft>
        <a:defRPr kumimoji="1" sz="30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4pPr>
      <a:lvl5pPr marL="2057400" indent="-228600" algn="ctr" rtl="0" fontAlgn="base">
        <a:spcBef>
          <a:spcPct val="0"/>
        </a:spcBef>
        <a:spcAft>
          <a:spcPct val="0"/>
        </a:spcAft>
        <a:defRPr kumimoji="1" sz="30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647700" y="2057400"/>
            <a:ext cx="5854700" cy="2857500"/>
          </a:xfrm>
          <a:prstGeom prst="rect">
            <a:avLst/>
          </a:prstGeom>
          <a:noFill/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>
                <a:sym typeface="Monaco" charset="0"/>
              </a:rPr>
              <a:t>Click to edit Master title style</a:t>
            </a:r>
          </a:p>
        </p:txBody>
      </p:sp>
      <p:sp>
        <p:nvSpPr>
          <p:cNvPr id="1229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47700" y="5067300"/>
            <a:ext cx="5854700" cy="2692400"/>
          </a:xfrm>
          <a:prstGeom prst="rect">
            <a:avLst/>
          </a:prstGeom>
          <a:noFill/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>
                <a:sym typeface="Monaco" charset="0"/>
              </a:rPr>
              <a:t>Click to edit Master text styles</a:t>
            </a:r>
          </a:p>
          <a:p>
            <a:pPr lvl="1"/>
            <a:r>
              <a:rPr lang="en-US" altLang="zh-CN">
                <a:sym typeface="Monaco" charset="0"/>
              </a:rPr>
              <a:t>Second level</a:t>
            </a:r>
          </a:p>
          <a:p>
            <a:pPr lvl="2"/>
            <a:r>
              <a:rPr lang="en-US" altLang="zh-CN">
                <a:sym typeface="Monaco" charset="0"/>
              </a:rPr>
              <a:t>Third level</a:t>
            </a:r>
          </a:p>
          <a:p>
            <a:pPr lvl="3"/>
            <a:r>
              <a:rPr lang="en-US" altLang="zh-CN">
                <a:sym typeface="Monaco" charset="0"/>
              </a:rPr>
              <a:t>Fourth level</a:t>
            </a:r>
          </a:p>
          <a:p>
            <a:pPr lvl="4"/>
            <a:r>
              <a:rPr lang="en-US" altLang="zh-CN">
                <a:sym typeface="Monaco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kumimoji="1" sz="6000">
          <a:solidFill>
            <a:schemeClr val="tx1"/>
          </a:solidFill>
          <a:latin typeface="+mj-lt"/>
          <a:ea typeface="+mj-ea"/>
          <a:cs typeface="+mj-cs"/>
          <a:sym typeface="Monaco" pitchFamily="-84" charset="0"/>
        </a:defRPr>
      </a:lvl1pPr>
      <a:lvl2pPr algn="ctr" rtl="0" fontAlgn="base">
        <a:spcBef>
          <a:spcPct val="0"/>
        </a:spcBef>
        <a:spcAft>
          <a:spcPct val="0"/>
        </a:spcAft>
        <a:defRPr kumimoji="1" sz="6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2pPr>
      <a:lvl3pPr algn="ctr" rtl="0" fontAlgn="base">
        <a:spcBef>
          <a:spcPct val="0"/>
        </a:spcBef>
        <a:spcAft>
          <a:spcPct val="0"/>
        </a:spcAft>
        <a:defRPr kumimoji="1" sz="6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3pPr>
      <a:lvl4pPr algn="ctr" rtl="0" fontAlgn="base">
        <a:spcBef>
          <a:spcPct val="0"/>
        </a:spcBef>
        <a:spcAft>
          <a:spcPct val="0"/>
        </a:spcAft>
        <a:defRPr kumimoji="1" sz="6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4pPr>
      <a:lvl5pPr algn="ctr" rtl="0" fontAlgn="base">
        <a:spcBef>
          <a:spcPct val="0"/>
        </a:spcBef>
        <a:spcAft>
          <a:spcPct val="0"/>
        </a:spcAft>
        <a:defRPr kumimoji="1" sz="6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6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6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6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6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9pPr>
    </p:titleStyle>
    <p:bodyStyle>
      <a:lvl1pPr marL="342900" indent="-342900" algn="ctr" rtl="0" fontAlgn="base">
        <a:spcBef>
          <a:spcPct val="0"/>
        </a:spcBef>
        <a:spcAft>
          <a:spcPct val="0"/>
        </a:spcAft>
        <a:defRPr kumimoji="1" sz="30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1pPr>
      <a:lvl2pPr marL="742950" indent="-285750" algn="ctr" rtl="0" fontAlgn="base">
        <a:spcBef>
          <a:spcPct val="0"/>
        </a:spcBef>
        <a:spcAft>
          <a:spcPct val="0"/>
        </a:spcAft>
        <a:defRPr kumimoji="1" sz="30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2pPr>
      <a:lvl3pPr marL="1143000" indent="-228600" algn="ctr" rtl="0" fontAlgn="base">
        <a:spcBef>
          <a:spcPct val="0"/>
        </a:spcBef>
        <a:spcAft>
          <a:spcPct val="0"/>
        </a:spcAft>
        <a:defRPr kumimoji="1" sz="30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3pPr>
      <a:lvl4pPr marL="1600200" indent="-228600" algn="ctr" rtl="0" fontAlgn="base">
        <a:spcBef>
          <a:spcPct val="0"/>
        </a:spcBef>
        <a:spcAft>
          <a:spcPct val="0"/>
        </a:spcAft>
        <a:defRPr kumimoji="1" sz="30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4pPr>
      <a:lvl5pPr marL="2057400" indent="-228600" algn="ctr" rtl="0" fontAlgn="base">
        <a:spcBef>
          <a:spcPct val="0"/>
        </a:spcBef>
        <a:spcAft>
          <a:spcPct val="0"/>
        </a:spcAft>
        <a:defRPr kumimoji="1" sz="30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203200"/>
            <a:ext cx="11176000" cy="2540000"/>
          </a:xfrm>
          <a:prstGeom prst="rect">
            <a:avLst/>
          </a:prstGeom>
          <a:noFill/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>
                <a:sym typeface="Monaco" charset="0"/>
              </a:rPr>
              <a:t>Click to edit Master title style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2819400"/>
            <a:ext cx="11176000" cy="5715000"/>
          </a:xfrm>
          <a:prstGeom prst="rect">
            <a:avLst/>
          </a:prstGeom>
          <a:noFill/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>
                <a:sym typeface="Monaco" charset="0"/>
              </a:rPr>
              <a:t>Click to edit Master text styles</a:t>
            </a:r>
          </a:p>
          <a:p>
            <a:pPr lvl="1"/>
            <a:r>
              <a:rPr lang="en-US" altLang="zh-CN">
                <a:sym typeface="Monaco" charset="0"/>
              </a:rPr>
              <a:t>Second level</a:t>
            </a:r>
          </a:p>
          <a:p>
            <a:pPr lvl="2"/>
            <a:r>
              <a:rPr lang="en-US" altLang="zh-CN">
                <a:sym typeface="Monaco" charset="0"/>
              </a:rPr>
              <a:t>Third level</a:t>
            </a:r>
          </a:p>
          <a:p>
            <a:pPr lvl="3"/>
            <a:r>
              <a:rPr lang="en-US" altLang="zh-CN">
                <a:sym typeface="Monaco" charset="0"/>
              </a:rPr>
              <a:t>Fourth level</a:t>
            </a:r>
          </a:p>
          <a:p>
            <a:pPr lvl="4"/>
            <a:r>
              <a:rPr lang="en-US" altLang="zh-CN">
                <a:sym typeface="Monaco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+mj-lt"/>
          <a:ea typeface="+mj-ea"/>
          <a:cs typeface="+mj-cs"/>
          <a:sym typeface="Monaco" pitchFamily="-84" charset="0"/>
        </a:defRPr>
      </a:lvl1pPr>
      <a:lvl2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2pPr>
      <a:lvl3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3pPr>
      <a:lvl4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4pPr>
      <a:lvl5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9pPr>
    </p:titleStyle>
    <p:bodyStyle>
      <a:lvl1pPr marL="854075" indent="-523875" algn="l" rtl="0" fontAlgn="base">
        <a:spcBef>
          <a:spcPts val="3000"/>
        </a:spcBef>
        <a:spcAft>
          <a:spcPct val="0"/>
        </a:spcAft>
        <a:buSzPct val="139000"/>
        <a:buChar char="•"/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1pPr>
      <a:lvl2pPr marL="1438275" indent="-523875" algn="l" rtl="0" fontAlgn="base">
        <a:spcBef>
          <a:spcPts val="3000"/>
        </a:spcBef>
        <a:spcAft>
          <a:spcPct val="0"/>
        </a:spcAft>
        <a:buSzPct val="139000"/>
        <a:buChar char="•"/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2pPr>
      <a:lvl3pPr marL="2022475" indent="-523875" algn="l" rtl="0" fontAlgn="base">
        <a:spcBef>
          <a:spcPts val="3000"/>
        </a:spcBef>
        <a:spcAft>
          <a:spcPct val="0"/>
        </a:spcAft>
        <a:buSzPct val="139000"/>
        <a:buChar char="•"/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3pPr>
      <a:lvl4pPr marL="2606675" indent="-523875" algn="l" rtl="0" fontAlgn="base">
        <a:spcBef>
          <a:spcPts val="3000"/>
        </a:spcBef>
        <a:spcAft>
          <a:spcPct val="0"/>
        </a:spcAft>
        <a:buSzPct val="139000"/>
        <a:buChar char="•"/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4pPr>
      <a:lvl5pPr marL="3190875" indent="-523875" algn="l" rtl="0" fontAlgn="base">
        <a:spcBef>
          <a:spcPts val="3000"/>
        </a:spcBef>
        <a:spcAft>
          <a:spcPct val="0"/>
        </a:spcAft>
        <a:buSzPct val="139000"/>
        <a:buChar char="•"/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5pPr>
      <a:lvl6pPr marL="3648075" indent="-523875" algn="l" rtl="0" fontAlgn="base">
        <a:spcBef>
          <a:spcPts val="3000"/>
        </a:spcBef>
        <a:spcAft>
          <a:spcPct val="0"/>
        </a:spcAft>
        <a:buSzPct val="139000"/>
        <a:buChar char="•"/>
        <a:defRPr sz="36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6pPr>
      <a:lvl7pPr marL="4105275" indent="-523875" algn="l" rtl="0" fontAlgn="base">
        <a:spcBef>
          <a:spcPts val="3000"/>
        </a:spcBef>
        <a:spcAft>
          <a:spcPct val="0"/>
        </a:spcAft>
        <a:buSzPct val="139000"/>
        <a:buChar char="•"/>
        <a:defRPr sz="36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7pPr>
      <a:lvl8pPr marL="4562475" indent="-523875" algn="l" rtl="0" fontAlgn="base">
        <a:spcBef>
          <a:spcPts val="3000"/>
        </a:spcBef>
        <a:spcAft>
          <a:spcPct val="0"/>
        </a:spcAft>
        <a:buSzPct val="139000"/>
        <a:buChar char="•"/>
        <a:defRPr sz="36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8pPr>
      <a:lvl9pPr marL="5019675" indent="-523875" algn="l" rtl="0" fontAlgn="base">
        <a:spcBef>
          <a:spcPts val="3000"/>
        </a:spcBef>
        <a:spcAft>
          <a:spcPct val="0"/>
        </a:spcAft>
        <a:buSzPct val="139000"/>
        <a:buChar char="•"/>
        <a:defRPr sz="36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203200"/>
            <a:ext cx="11176000" cy="2540000"/>
          </a:xfrm>
          <a:prstGeom prst="rect">
            <a:avLst/>
          </a:prstGeom>
          <a:noFill/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>
                <a:sym typeface="Monaco" charset="0"/>
              </a:rPr>
              <a:t>Click to edit Master 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2819400"/>
            <a:ext cx="11176000" cy="5715000"/>
          </a:xfrm>
          <a:prstGeom prst="rect">
            <a:avLst/>
          </a:prstGeom>
          <a:noFill/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>
                <a:sym typeface="Monaco" charset="0"/>
              </a:rPr>
              <a:t>Click to edit Master text styles</a:t>
            </a:r>
          </a:p>
          <a:p>
            <a:pPr lvl="1"/>
            <a:r>
              <a:rPr lang="en-US" altLang="zh-CN">
                <a:sym typeface="Monaco" charset="0"/>
              </a:rPr>
              <a:t>Second level</a:t>
            </a:r>
          </a:p>
          <a:p>
            <a:pPr lvl="2"/>
            <a:r>
              <a:rPr lang="en-US" altLang="zh-CN">
                <a:sym typeface="Monaco" charset="0"/>
              </a:rPr>
              <a:t>Third level</a:t>
            </a:r>
          </a:p>
          <a:p>
            <a:pPr lvl="3"/>
            <a:r>
              <a:rPr lang="en-US" altLang="zh-CN">
                <a:sym typeface="Monaco" charset="0"/>
              </a:rPr>
              <a:t>Fourth level</a:t>
            </a:r>
          </a:p>
          <a:p>
            <a:pPr lvl="4"/>
            <a:r>
              <a:rPr lang="en-US" altLang="zh-CN">
                <a:sym typeface="Monaco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+mj-lt"/>
          <a:ea typeface="+mj-ea"/>
          <a:cs typeface="+mj-cs"/>
          <a:sym typeface="Monaco" pitchFamily="-84" charset="0"/>
        </a:defRPr>
      </a:lvl1pPr>
      <a:lvl2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2pPr>
      <a:lvl3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3pPr>
      <a:lvl4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4pPr>
      <a:lvl5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9pPr>
    </p:titleStyle>
    <p:bodyStyle>
      <a:lvl1pPr marL="814388" indent="-484188" algn="l" rtl="0" fontAlgn="base">
        <a:spcBef>
          <a:spcPts val="3600"/>
        </a:spcBef>
        <a:spcAft>
          <a:spcPct val="0"/>
        </a:spcAft>
        <a:buSzPct val="139000"/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1pPr>
      <a:lvl2pPr marL="1398588" indent="-484188" algn="l" rtl="0" fontAlgn="base">
        <a:spcBef>
          <a:spcPts val="3600"/>
        </a:spcBef>
        <a:spcAft>
          <a:spcPct val="0"/>
        </a:spcAft>
        <a:buSzPct val="139000"/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2pPr>
      <a:lvl3pPr marL="1982788" indent="-484188" algn="l" rtl="0" fontAlgn="base">
        <a:spcBef>
          <a:spcPts val="3600"/>
        </a:spcBef>
        <a:spcAft>
          <a:spcPct val="0"/>
        </a:spcAft>
        <a:buSzPct val="139000"/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3pPr>
      <a:lvl4pPr marL="2566988" indent="-484188" algn="l" rtl="0" fontAlgn="base">
        <a:spcBef>
          <a:spcPts val="3600"/>
        </a:spcBef>
        <a:spcAft>
          <a:spcPct val="0"/>
        </a:spcAft>
        <a:buSzPct val="139000"/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4pPr>
      <a:lvl5pPr marL="3151188" indent="-484188" algn="l" rtl="0" fontAlgn="base">
        <a:spcBef>
          <a:spcPts val="3600"/>
        </a:spcBef>
        <a:spcAft>
          <a:spcPct val="0"/>
        </a:spcAft>
        <a:buSzPct val="139000"/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5pPr>
      <a:lvl6pPr marL="3608388" indent="-484188" algn="l" rtl="0" fontAlgn="base">
        <a:spcBef>
          <a:spcPts val="3600"/>
        </a:spcBef>
        <a:spcAft>
          <a:spcPct val="0"/>
        </a:spcAft>
        <a:buSzPct val="13900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6pPr>
      <a:lvl7pPr marL="4065588" indent="-484188" algn="l" rtl="0" fontAlgn="base">
        <a:spcBef>
          <a:spcPts val="3600"/>
        </a:spcBef>
        <a:spcAft>
          <a:spcPct val="0"/>
        </a:spcAft>
        <a:buSzPct val="13900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7pPr>
      <a:lvl8pPr marL="4522788" indent="-484188" algn="l" rtl="0" fontAlgn="base">
        <a:spcBef>
          <a:spcPts val="3600"/>
        </a:spcBef>
        <a:spcAft>
          <a:spcPct val="0"/>
        </a:spcAft>
        <a:buSzPct val="13900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8pPr>
      <a:lvl9pPr marL="4979988" indent="-484188" algn="l" rtl="0" fontAlgn="base">
        <a:spcBef>
          <a:spcPts val="3600"/>
        </a:spcBef>
        <a:spcAft>
          <a:spcPct val="0"/>
        </a:spcAft>
        <a:buSzPct val="13900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203200"/>
            <a:ext cx="11176000" cy="2540000"/>
          </a:xfrm>
          <a:prstGeom prst="rect">
            <a:avLst/>
          </a:prstGeom>
          <a:noFill/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>
                <a:sym typeface="Monaco" charset="0"/>
              </a:rPr>
              <a:t>Click to edit Master title style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+mj-lt"/>
          <a:ea typeface="+mj-ea"/>
          <a:cs typeface="+mj-cs"/>
          <a:sym typeface="Monaco" pitchFamily="-84" charset="0"/>
        </a:defRPr>
      </a:lvl1pPr>
      <a:lvl2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2pPr>
      <a:lvl3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3pPr>
      <a:lvl4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4pPr>
      <a:lvl5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9pPr>
    </p:titleStyle>
    <p:bodyStyle>
      <a:lvl1pPr marL="904875" indent="-523875" algn="l" rtl="0" fontAlgn="base">
        <a:spcBef>
          <a:spcPts val="3000"/>
        </a:spcBef>
        <a:spcAft>
          <a:spcPct val="0"/>
        </a:spcAft>
        <a:buSzPct val="139000"/>
        <a:buChar char="•"/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1pPr>
      <a:lvl2pPr marL="1489075" indent="-523875" algn="l" rtl="0" fontAlgn="base">
        <a:spcBef>
          <a:spcPts val="3000"/>
        </a:spcBef>
        <a:spcAft>
          <a:spcPct val="0"/>
        </a:spcAft>
        <a:buSzPct val="139000"/>
        <a:buChar char="•"/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2pPr>
      <a:lvl3pPr marL="2073275" indent="-523875" algn="l" rtl="0" fontAlgn="base">
        <a:spcBef>
          <a:spcPts val="3000"/>
        </a:spcBef>
        <a:spcAft>
          <a:spcPct val="0"/>
        </a:spcAft>
        <a:buSzPct val="139000"/>
        <a:buChar char="•"/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3pPr>
      <a:lvl4pPr marL="2657475" indent="-523875" algn="l" rtl="0" fontAlgn="base">
        <a:spcBef>
          <a:spcPts val="3000"/>
        </a:spcBef>
        <a:spcAft>
          <a:spcPct val="0"/>
        </a:spcAft>
        <a:buSzPct val="139000"/>
        <a:buChar char="•"/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4pPr>
      <a:lvl5pPr marL="3241675" indent="-523875" algn="l" rtl="0" fontAlgn="base">
        <a:spcBef>
          <a:spcPts val="3000"/>
        </a:spcBef>
        <a:spcAft>
          <a:spcPct val="0"/>
        </a:spcAft>
        <a:buSzPct val="139000"/>
        <a:buChar char="•"/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5pPr>
      <a:lvl6pPr marL="3698875" indent="-523875" algn="l" rtl="0" fontAlgn="base">
        <a:spcBef>
          <a:spcPts val="3000"/>
        </a:spcBef>
        <a:spcAft>
          <a:spcPct val="0"/>
        </a:spcAft>
        <a:buSzPct val="139000"/>
        <a:buChar char="•"/>
        <a:defRPr sz="36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6pPr>
      <a:lvl7pPr marL="4156075" indent="-523875" algn="l" rtl="0" fontAlgn="base">
        <a:spcBef>
          <a:spcPts val="3000"/>
        </a:spcBef>
        <a:spcAft>
          <a:spcPct val="0"/>
        </a:spcAft>
        <a:buSzPct val="139000"/>
        <a:buChar char="•"/>
        <a:defRPr sz="36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7pPr>
      <a:lvl8pPr marL="4613275" indent="-523875" algn="l" rtl="0" fontAlgn="base">
        <a:spcBef>
          <a:spcPts val="3000"/>
        </a:spcBef>
        <a:spcAft>
          <a:spcPct val="0"/>
        </a:spcAft>
        <a:buSzPct val="139000"/>
        <a:buChar char="•"/>
        <a:defRPr sz="36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8pPr>
      <a:lvl9pPr marL="5070475" indent="-523875" algn="l" rtl="0" fontAlgn="base">
        <a:spcBef>
          <a:spcPts val="3000"/>
        </a:spcBef>
        <a:spcAft>
          <a:spcPct val="0"/>
        </a:spcAft>
        <a:buSzPct val="139000"/>
        <a:buChar char="•"/>
        <a:defRPr sz="36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2" tx1="lt1" bg2="dk1" tx2="lt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+mj-lt"/>
          <a:ea typeface="+mj-ea"/>
          <a:cs typeface="+mj-cs"/>
          <a:sym typeface="Monaco" pitchFamily="-84" charset="0"/>
        </a:defRPr>
      </a:lvl1pPr>
      <a:lvl2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2pPr>
      <a:lvl3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3pPr>
      <a:lvl4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4pPr>
      <a:lvl5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9pPr>
    </p:titleStyle>
    <p:bodyStyle>
      <a:lvl1pPr marL="904875" indent="-523875" algn="l" rtl="0" fontAlgn="base">
        <a:spcBef>
          <a:spcPts val="3000"/>
        </a:spcBef>
        <a:spcAft>
          <a:spcPct val="0"/>
        </a:spcAft>
        <a:buSzPct val="139000"/>
        <a:buChar char="•"/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1pPr>
      <a:lvl2pPr marL="1489075" indent="-523875" algn="l" rtl="0" fontAlgn="base">
        <a:spcBef>
          <a:spcPts val="3000"/>
        </a:spcBef>
        <a:spcAft>
          <a:spcPct val="0"/>
        </a:spcAft>
        <a:buSzPct val="139000"/>
        <a:buChar char="•"/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2pPr>
      <a:lvl3pPr marL="2073275" indent="-523875" algn="l" rtl="0" fontAlgn="base">
        <a:spcBef>
          <a:spcPts val="3000"/>
        </a:spcBef>
        <a:spcAft>
          <a:spcPct val="0"/>
        </a:spcAft>
        <a:buSzPct val="139000"/>
        <a:buChar char="•"/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3pPr>
      <a:lvl4pPr marL="2657475" indent="-523875" algn="l" rtl="0" fontAlgn="base">
        <a:spcBef>
          <a:spcPts val="3000"/>
        </a:spcBef>
        <a:spcAft>
          <a:spcPct val="0"/>
        </a:spcAft>
        <a:buSzPct val="139000"/>
        <a:buChar char="•"/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4pPr>
      <a:lvl5pPr marL="3241675" indent="-523875" algn="l" rtl="0" fontAlgn="base">
        <a:spcBef>
          <a:spcPts val="3000"/>
        </a:spcBef>
        <a:spcAft>
          <a:spcPct val="0"/>
        </a:spcAft>
        <a:buSzPct val="139000"/>
        <a:buChar char="•"/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5pPr>
      <a:lvl6pPr marL="3698875" indent="-523875" algn="l" rtl="0" fontAlgn="base">
        <a:spcBef>
          <a:spcPts val="3000"/>
        </a:spcBef>
        <a:spcAft>
          <a:spcPct val="0"/>
        </a:spcAft>
        <a:buSzPct val="139000"/>
        <a:buChar char="•"/>
        <a:defRPr sz="36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6pPr>
      <a:lvl7pPr marL="4156075" indent="-523875" algn="l" rtl="0" fontAlgn="base">
        <a:spcBef>
          <a:spcPts val="3000"/>
        </a:spcBef>
        <a:spcAft>
          <a:spcPct val="0"/>
        </a:spcAft>
        <a:buSzPct val="139000"/>
        <a:buChar char="•"/>
        <a:defRPr sz="36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7pPr>
      <a:lvl8pPr marL="4613275" indent="-523875" algn="l" rtl="0" fontAlgn="base">
        <a:spcBef>
          <a:spcPts val="3000"/>
        </a:spcBef>
        <a:spcAft>
          <a:spcPct val="0"/>
        </a:spcAft>
        <a:buSzPct val="139000"/>
        <a:buChar char="•"/>
        <a:defRPr sz="36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8pPr>
      <a:lvl9pPr marL="5070475" indent="-523875" algn="l" rtl="0" fontAlgn="base">
        <a:spcBef>
          <a:spcPts val="3000"/>
        </a:spcBef>
        <a:spcAft>
          <a:spcPct val="0"/>
        </a:spcAft>
        <a:buSzPct val="139000"/>
        <a:buChar char="•"/>
        <a:defRPr sz="36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219200"/>
            <a:ext cx="11176000" cy="7315200"/>
          </a:xfrm>
          <a:prstGeom prst="rect">
            <a:avLst/>
          </a:prstGeom>
          <a:noFill/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>
                <a:sym typeface="Monaco" charset="0"/>
              </a:rPr>
              <a:t>Click to edit Master text styles</a:t>
            </a:r>
          </a:p>
          <a:p>
            <a:pPr lvl="1"/>
            <a:r>
              <a:rPr lang="en-US" altLang="zh-CN">
                <a:sym typeface="Monaco" charset="0"/>
              </a:rPr>
              <a:t>Second level</a:t>
            </a:r>
          </a:p>
          <a:p>
            <a:pPr lvl="2"/>
            <a:r>
              <a:rPr lang="en-US" altLang="zh-CN">
                <a:sym typeface="Monaco" charset="0"/>
              </a:rPr>
              <a:t>Third level</a:t>
            </a:r>
          </a:p>
          <a:p>
            <a:pPr lvl="3"/>
            <a:r>
              <a:rPr lang="en-US" altLang="zh-CN">
                <a:sym typeface="Monaco" charset="0"/>
              </a:rPr>
              <a:t>Fourth level</a:t>
            </a:r>
          </a:p>
          <a:p>
            <a:pPr lvl="4"/>
            <a:r>
              <a:rPr lang="en-US" altLang="zh-CN">
                <a:sym typeface="Monaco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+mj-lt"/>
          <a:ea typeface="+mj-ea"/>
          <a:cs typeface="+mj-cs"/>
          <a:sym typeface="Monaco" pitchFamily="-84" charset="0"/>
        </a:defRPr>
      </a:lvl1pPr>
      <a:lvl2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2pPr>
      <a:lvl3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3pPr>
      <a:lvl4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4pPr>
      <a:lvl5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9pPr>
    </p:titleStyle>
    <p:bodyStyle>
      <a:lvl1pPr marL="854075" indent="-523875" algn="l" rtl="0" fontAlgn="base">
        <a:spcBef>
          <a:spcPts val="5500"/>
        </a:spcBef>
        <a:spcAft>
          <a:spcPct val="0"/>
        </a:spcAft>
        <a:buSzPct val="139000"/>
        <a:buChar char="•"/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1pPr>
      <a:lvl2pPr marL="1438275" indent="-523875" algn="l" rtl="0" fontAlgn="base">
        <a:spcBef>
          <a:spcPts val="5500"/>
        </a:spcBef>
        <a:spcAft>
          <a:spcPct val="0"/>
        </a:spcAft>
        <a:buSzPct val="139000"/>
        <a:buChar char="•"/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2pPr>
      <a:lvl3pPr marL="2022475" indent="-523875" algn="l" rtl="0" fontAlgn="base">
        <a:spcBef>
          <a:spcPts val="5500"/>
        </a:spcBef>
        <a:spcAft>
          <a:spcPct val="0"/>
        </a:spcAft>
        <a:buSzPct val="139000"/>
        <a:buChar char="•"/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3pPr>
      <a:lvl4pPr marL="2606675" indent="-523875" algn="l" rtl="0" fontAlgn="base">
        <a:spcBef>
          <a:spcPts val="5500"/>
        </a:spcBef>
        <a:spcAft>
          <a:spcPct val="0"/>
        </a:spcAft>
        <a:buSzPct val="139000"/>
        <a:buChar char="•"/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4pPr>
      <a:lvl5pPr marL="3190875" indent="-523875" algn="l" rtl="0" fontAlgn="base">
        <a:spcBef>
          <a:spcPts val="5500"/>
        </a:spcBef>
        <a:spcAft>
          <a:spcPct val="0"/>
        </a:spcAft>
        <a:buSzPct val="139000"/>
        <a:buChar char="•"/>
        <a:defRPr kumimoji="1" sz="36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5pPr>
      <a:lvl6pPr marL="3648075" indent="-523875" algn="l" rtl="0" fontAlgn="base">
        <a:spcBef>
          <a:spcPts val="5500"/>
        </a:spcBef>
        <a:spcAft>
          <a:spcPct val="0"/>
        </a:spcAft>
        <a:buSzPct val="139000"/>
        <a:buChar char="•"/>
        <a:defRPr sz="36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6pPr>
      <a:lvl7pPr marL="4105275" indent="-523875" algn="l" rtl="0" fontAlgn="base">
        <a:spcBef>
          <a:spcPts val="5500"/>
        </a:spcBef>
        <a:spcAft>
          <a:spcPct val="0"/>
        </a:spcAft>
        <a:buSzPct val="139000"/>
        <a:buChar char="•"/>
        <a:defRPr sz="36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7pPr>
      <a:lvl8pPr marL="4562475" indent="-523875" algn="l" rtl="0" fontAlgn="base">
        <a:spcBef>
          <a:spcPts val="5500"/>
        </a:spcBef>
        <a:spcAft>
          <a:spcPct val="0"/>
        </a:spcAft>
        <a:buSzPct val="139000"/>
        <a:buChar char="•"/>
        <a:defRPr sz="36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8pPr>
      <a:lvl9pPr marL="5019675" indent="-523875" algn="l" rtl="0" fontAlgn="base">
        <a:spcBef>
          <a:spcPts val="5500"/>
        </a:spcBef>
        <a:spcAft>
          <a:spcPct val="0"/>
        </a:spcAft>
        <a:buSzPct val="139000"/>
        <a:buChar char="•"/>
        <a:defRPr sz="36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203200"/>
            <a:ext cx="11176000" cy="2540000"/>
          </a:xfrm>
          <a:prstGeom prst="rect">
            <a:avLst/>
          </a:prstGeom>
          <a:noFill/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>
                <a:sym typeface="Monaco" charset="0"/>
              </a:rPr>
              <a:t>Click to edit Master title style</a:t>
            </a:r>
          </a:p>
        </p:txBody>
      </p:sp>
      <p:sp>
        <p:nvSpPr>
          <p:cNvPr id="717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2819400"/>
            <a:ext cx="5461000" cy="5715000"/>
          </a:xfrm>
          <a:prstGeom prst="rect">
            <a:avLst/>
          </a:prstGeom>
          <a:noFill/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>
                <a:sym typeface="Monaco" charset="0"/>
              </a:rPr>
              <a:t>Click to edit Master text styles</a:t>
            </a:r>
          </a:p>
          <a:p>
            <a:pPr lvl="1"/>
            <a:r>
              <a:rPr lang="en-US" altLang="zh-CN">
                <a:sym typeface="Monaco" charset="0"/>
              </a:rPr>
              <a:t>Second level</a:t>
            </a:r>
          </a:p>
          <a:p>
            <a:pPr lvl="2"/>
            <a:r>
              <a:rPr lang="en-US" altLang="zh-CN">
                <a:sym typeface="Monaco" charset="0"/>
              </a:rPr>
              <a:t>Third level</a:t>
            </a:r>
          </a:p>
          <a:p>
            <a:pPr lvl="3"/>
            <a:r>
              <a:rPr lang="en-US" altLang="zh-CN">
                <a:sym typeface="Monaco" charset="0"/>
              </a:rPr>
              <a:t>Fourth level</a:t>
            </a:r>
          </a:p>
          <a:p>
            <a:pPr lvl="4"/>
            <a:r>
              <a:rPr lang="en-US" altLang="zh-CN">
                <a:sym typeface="Monaco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+mj-lt"/>
          <a:ea typeface="+mj-ea"/>
          <a:cs typeface="+mj-cs"/>
          <a:sym typeface="Monaco" pitchFamily="-84" charset="0"/>
        </a:defRPr>
      </a:lvl1pPr>
      <a:lvl2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2pPr>
      <a:lvl3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3pPr>
      <a:lvl4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4pPr>
      <a:lvl5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9pPr>
    </p:titleStyle>
    <p:bodyStyle>
      <a:lvl1pPr marL="814388" indent="-484188" algn="l" rtl="0" fontAlgn="base">
        <a:spcBef>
          <a:spcPts val="3600"/>
        </a:spcBef>
        <a:spcAft>
          <a:spcPct val="0"/>
        </a:spcAft>
        <a:buSzPct val="139000"/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1pPr>
      <a:lvl2pPr marL="1398588" indent="-484188" algn="l" rtl="0" fontAlgn="base">
        <a:spcBef>
          <a:spcPts val="3600"/>
        </a:spcBef>
        <a:spcAft>
          <a:spcPct val="0"/>
        </a:spcAft>
        <a:buSzPct val="139000"/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2pPr>
      <a:lvl3pPr marL="1982788" indent="-484188" algn="l" rtl="0" fontAlgn="base">
        <a:spcBef>
          <a:spcPts val="3600"/>
        </a:spcBef>
        <a:spcAft>
          <a:spcPct val="0"/>
        </a:spcAft>
        <a:buSzPct val="139000"/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3pPr>
      <a:lvl4pPr marL="2566988" indent="-484188" algn="l" rtl="0" fontAlgn="base">
        <a:spcBef>
          <a:spcPts val="3600"/>
        </a:spcBef>
        <a:spcAft>
          <a:spcPct val="0"/>
        </a:spcAft>
        <a:buSzPct val="139000"/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4pPr>
      <a:lvl5pPr marL="3151188" indent="-484188" algn="l" rtl="0" fontAlgn="base">
        <a:spcBef>
          <a:spcPts val="3600"/>
        </a:spcBef>
        <a:spcAft>
          <a:spcPct val="0"/>
        </a:spcAft>
        <a:buSzPct val="139000"/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5pPr>
      <a:lvl6pPr marL="3608388" indent="-484188" algn="l" rtl="0" fontAlgn="base">
        <a:spcBef>
          <a:spcPts val="3600"/>
        </a:spcBef>
        <a:spcAft>
          <a:spcPct val="0"/>
        </a:spcAft>
        <a:buSzPct val="13900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6pPr>
      <a:lvl7pPr marL="4065588" indent="-484188" algn="l" rtl="0" fontAlgn="base">
        <a:spcBef>
          <a:spcPts val="3600"/>
        </a:spcBef>
        <a:spcAft>
          <a:spcPct val="0"/>
        </a:spcAft>
        <a:buSzPct val="13900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7pPr>
      <a:lvl8pPr marL="4522788" indent="-484188" algn="l" rtl="0" fontAlgn="base">
        <a:spcBef>
          <a:spcPts val="3600"/>
        </a:spcBef>
        <a:spcAft>
          <a:spcPct val="0"/>
        </a:spcAft>
        <a:buSzPct val="13900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8pPr>
      <a:lvl9pPr marL="4979988" indent="-484188" algn="l" rtl="0" fontAlgn="base">
        <a:spcBef>
          <a:spcPts val="3600"/>
        </a:spcBef>
        <a:spcAft>
          <a:spcPct val="0"/>
        </a:spcAft>
        <a:buSzPct val="13900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203200"/>
            <a:ext cx="11176000" cy="2540000"/>
          </a:xfrm>
          <a:prstGeom prst="rect">
            <a:avLst/>
          </a:prstGeom>
          <a:noFill/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>
                <a:sym typeface="Monaco" charset="0"/>
              </a:rPr>
              <a:t>Click to edit Master title style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72400" y="2819400"/>
            <a:ext cx="4318000" cy="5715000"/>
          </a:xfrm>
          <a:prstGeom prst="rect">
            <a:avLst/>
          </a:prstGeom>
          <a:noFill/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>
                <a:sym typeface="Monaco" charset="0"/>
              </a:rPr>
              <a:t>Click to edit Master text styles</a:t>
            </a:r>
          </a:p>
          <a:p>
            <a:pPr lvl="1"/>
            <a:r>
              <a:rPr lang="en-US" altLang="zh-CN">
                <a:sym typeface="Monaco" charset="0"/>
              </a:rPr>
              <a:t>Second level</a:t>
            </a:r>
          </a:p>
          <a:p>
            <a:pPr lvl="2"/>
            <a:r>
              <a:rPr lang="en-US" altLang="zh-CN">
                <a:sym typeface="Monaco" charset="0"/>
              </a:rPr>
              <a:t>Third level</a:t>
            </a:r>
          </a:p>
          <a:p>
            <a:pPr lvl="3"/>
            <a:r>
              <a:rPr lang="en-US" altLang="zh-CN">
                <a:sym typeface="Monaco" charset="0"/>
              </a:rPr>
              <a:t>Fourth level</a:t>
            </a:r>
          </a:p>
          <a:p>
            <a:pPr lvl="4"/>
            <a:r>
              <a:rPr lang="en-US" altLang="zh-CN">
                <a:sym typeface="Monaco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+mj-lt"/>
          <a:ea typeface="+mj-ea"/>
          <a:cs typeface="+mj-cs"/>
          <a:sym typeface="Monaco" pitchFamily="-84" charset="0"/>
        </a:defRPr>
      </a:lvl1pPr>
      <a:lvl2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2pPr>
      <a:lvl3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3pPr>
      <a:lvl4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4pPr>
      <a:lvl5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9pPr>
    </p:titleStyle>
    <p:bodyStyle>
      <a:lvl1pPr marL="814388" indent="-484188" algn="l" rtl="0" fontAlgn="base">
        <a:spcBef>
          <a:spcPts val="3600"/>
        </a:spcBef>
        <a:spcAft>
          <a:spcPct val="0"/>
        </a:spcAft>
        <a:buSzPct val="139000"/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1pPr>
      <a:lvl2pPr marL="1398588" indent="-484188" algn="l" rtl="0" fontAlgn="base">
        <a:spcBef>
          <a:spcPts val="3600"/>
        </a:spcBef>
        <a:spcAft>
          <a:spcPct val="0"/>
        </a:spcAft>
        <a:buSzPct val="139000"/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2pPr>
      <a:lvl3pPr marL="1982788" indent="-484188" algn="l" rtl="0" fontAlgn="base">
        <a:spcBef>
          <a:spcPts val="3600"/>
        </a:spcBef>
        <a:spcAft>
          <a:spcPct val="0"/>
        </a:spcAft>
        <a:buSzPct val="139000"/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3pPr>
      <a:lvl4pPr marL="2566988" indent="-484188" algn="l" rtl="0" fontAlgn="base">
        <a:spcBef>
          <a:spcPts val="3600"/>
        </a:spcBef>
        <a:spcAft>
          <a:spcPct val="0"/>
        </a:spcAft>
        <a:buSzPct val="139000"/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4pPr>
      <a:lvl5pPr marL="3151188" indent="-484188" algn="l" rtl="0" fontAlgn="base">
        <a:spcBef>
          <a:spcPts val="3600"/>
        </a:spcBef>
        <a:spcAft>
          <a:spcPct val="0"/>
        </a:spcAft>
        <a:buSzPct val="139000"/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5pPr>
      <a:lvl6pPr marL="3608388" indent="-484188" algn="l" rtl="0" fontAlgn="base">
        <a:spcBef>
          <a:spcPts val="3600"/>
        </a:spcBef>
        <a:spcAft>
          <a:spcPct val="0"/>
        </a:spcAft>
        <a:buSzPct val="13900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6pPr>
      <a:lvl7pPr marL="4065588" indent="-484188" algn="l" rtl="0" fontAlgn="base">
        <a:spcBef>
          <a:spcPts val="3600"/>
        </a:spcBef>
        <a:spcAft>
          <a:spcPct val="0"/>
        </a:spcAft>
        <a:buSzPct val="13900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7pPr>
      <a:lvl8pPr marL="4522788" indent="-484188" algn="l" rtl="0" fontAlgn="base">
        <a:spcBef>
          <a:spcPts val="3600"/>
        </a:spcBef>
        <a:spcAft>
          <a:spcPct val="0"/>
        </a:spcAft>
        <a:buSzPct val="13900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8pPr>
      <a:lvl9pPr marL="4979988" indent="-484188" algn="l" rtl="0" fontAlgn="base">
        <a:spcBef>
          <a:spcPts val="3600"/>
        </a:spcBef>
        <a:spcAft>
          <a:spcPct val="0"/>
        </a:spcAft>
        <a:buSzPct val="13900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203200"/>
            <a:ext cx="11176000" cy="2540000"/>
          </a:xfrm>
          <a:prstGeom prst="rect">
            <a:avLst/>
          </a:prstGeom>
          <a:noFill/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>
                <a:sym typeface="Monaco" charset="0"/>
              </a:rPr>
              <a:t>Click to edit Master title style</a:t>
            </a:r>
          </a:p>
        </p:txBody>
      </p:sp>
      <p:sp>
        <p:nvSpPr>
          <p:cNvPr id="921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2819400"/>
            <a:ext cx="5461000" cy="5715000"/>
          </a:xfrm>
          <a:prstGeom prst="rect">
            <a:avLst/>
          </a:prstGeom>
          <a:noFill/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>
                <a:sym typeface="Monaco" charset="0"/>
              </a:rPr>
              <a:t>Click to edit Master text styles</a:t>
            </a:r>
          </a:p>
          <a:p>
            <a:pPr lvl="1"/>
            <a:r>
              <a:rPr lang="en-US" altLang="zh-CN">
                <a:sym typeface="Monaco" charset="0"/>
              </a:rPr>
              <a:t>Second level</a:t>
            </a:r>
          </a:p>
          <a:p>
            <a:pPr lvl="2"/>
            <a:r>
              <a:rPr lang="en-US" altLang="zh-CN">
                <a:sym typeface="Monaco" charset="0"/>
              </a:rPr>
              <a:t>Third level</a:t>
            </a:r>
          </a:p>
          <a:p>
            <a:pPr lvl="3"/>
            <a:r>
              <a:rPr lang="en-US" altLang="zh-CN">
                <a:sym typeface="Monaco" charset="0"/>
              </a:rPr>
              <a:t>Fourth level</a:t>
            </a:r>
          </a:p>
          <a:p>
            <a:pPr lvl="4"/>
            <a:r>
              <a:rPr lang="en-US" altLang="zh-CN">
                <a:sym typeface="Monaco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+mj-lt"/>
          <a:ea typeface="+mj-ea"/>
          <a:cs typeface="+mj-cs"/>
          <a:sym typeface="Monaco" pitchFamily="-84" charset="0"/>
        </a:defRPr>
      </a:lvl1pPr>
      <a:lvl2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2pPr>
      <a:lvl3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3pPr>
      <a:lvl4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4pPr>
      <a:lvl5pPr algn="ctr" rtl="0" fontAlgn="base">
        <a:spcBef>
          <a:spcPct val="0"/>
        </a:spcBef>
        <a:spcAft>
          <a:spcPct val="0"/>
        </a:spcAft>
        <a:defRPr kumimoji="1"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pitchFamily="-8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Monaco" charset="0"/>
          <a:ea typeface="Heiti SC Light" charset="0"/>
          <a:cs typeface="Heiti SC Light" charset="0"/>
          <a:sym typeface="Monaco" charset="0"/>
        </a:defRPr>
      </a:lvl9pPr>
    </p:titleStyle>
    <p:bodyStyle>
      <a:lvl1pPr marL="814388" indent="-484188" algn="l" rtl="0" fontAlgn="base">
        <a:spcBef>
          <a:spcPts val="3600"/>
        </a:spcBef>
        <a:spcAft>
          <a:spcPct val="0"/>
        </a:spcAft>
        <a:buSzPct val="139000"/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1pPr>
      <a:lvl2pPr marL="1398588" indent="-484188" algn="l" rtl="0" fontAlgn="base">
        <a:spcBef>
          <a:spcPts val="3600"/>
        </a:spcBef>
        <a:spcAft>
          <a:spcPct val="0"/>
        </a:spcAft>
        <a:buSzPct val="139000"/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2pPr>
      <a:lvl3pPr marL="1982788" indent="-484188" algn="l" rtl="0" fontAlgn="base">
        <a:spcBef>
          <a:spcPts val="3600"/>
        </a:spcBef>
        <a:spcAft>
          <a:spcPct val="0"/>
        </a:spcAft>
        <a:buSzPct val="139000"/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3pPr>
      <a:lvl4pPr marL="2566988" indent="-484188" algn="l" rtl="0" fontAlgn="base">
        <a:spcBef>
          <a:spcPts val="3600"/>
        </a:spcBef>
        <a:spcAft>
          <a:spcPct val="0"/>
        </a:spcAft>
        <a:buSzPct val="139000"/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4pPr>
      <a:lvl5pPr marL="3151188" indent="-484188" algn="l" rtl="0" fontAlgn="base">
        <a:spcBef>
          <a:spcPts val="3600"/>
        </a:spcBef>
        <a:spcAft>
          <a:spcPct val="0"/>
        </a:spcAft>
        <a:buSzPct val="139000"/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  <a:sym typeface="Monaco" pitchFamily="-84" charset="0"/>
        </a:defRPr>
      </a:lvl5pPr>
      <a:lvl6pPr marL="3608388" indent="-484188" algn="l" rtl="0" fontAlgn="base">
        <a:spcBef>
          <a:spcPts val="3600"/>
        </a:spcBef>
        <a:spcAft>
          <a:spcPct val="0"/>
        </a:spcAft>
        <a:buSzPct val="13900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6pPr>
      <a:lvl7pPr marL="4065588" indent="-484188" algn="l" rtl="0" fontAlgn="base">
        <a:spcBef>
          <a:spcPts val="3600"/>
        </a:spcBef>
        <a:spcAft>
          <a:spcPct val="0"/>
        </a:spcAft>
        <a:buSzPct val="13900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7pPr>
      <a:lvl8pPr marL="4522788" indent="-484188" algn="l" rtl="0" fontAlgn="base">
        <a:spcBef>
          <a:spcPts val="3600"/>
        </a:spcBef>
        <a:spcAft>
          <a:spcPct val="0"/>
        </a:spcAft>
        <a:buSzPct val="13900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8pPr>
      <a:lvl9pPr marL="4979988" indent="-484188" algn="l" rtl="0" fontAlgn="base">
        <a:spcBef>
          <a:spcPts val="3600"/>
        </a:spcBef>
        <a:spcAft>
          <a:spcPct val="0"/>
        </a:spcAft>
        <a:buSzPct val="13900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Monaco" charset="0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dirty="0" smtClean="0"/>
              <a:t>基于</a:t>
            </a:r>
            <a:r>
              <a:rPr kumimoji="0" lang="en-US" altLang="zh-CN" dirty="0" smtClean="0"/>
              <a:t>key-value</a:t>
            </a:r>
            <a:r>
              <a:rPr kumimoji="0" lang="zh-CN" altLang="en-US" dirty="0" smtClean="0"/>
              <a:t>的</a:t>
            </a:r>
            <a:r>
              <a:rPr kumimoji="0" lang="en-US" altLang="zh-CN" dirty="0" smtClean="0"/>
              <a:t>NoSQL</a:t>
            </a:r>
            <a:r>
              <a:rPr kumimoji="0" lang="zh-CN" altLang="en-US" dirty="0" smtClean="0"/>
              <a:t>数据存储系统的设计与实现</a:t>
            </a:r>
          </a:p>
        </p:txBody>
      </p:sp>
      <p:sp>
        <p:nvSpPr>
          <p:cNvPr id="1331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6629400"/>
            <a:ext cx="11176000" cy="1270000"/>
          </a:xfrm>
        </p:spPr>
        <p:txBody>
          <a:bodyPr/>
          <a:lstStyle/>
          <a:p>
            <a:pPr marL="0" lvl="1" indent="0" algn="r"/>
            <a:r>
              <a:rPr kumimoji="0" lang="en-US" altLang="zh-CN" smtClean="0"/>
              <a:t>092923 </a:t>
            </a:r>
            <a:r>
              <a:rPr kumimoji="0" lang="zh-CN" altLang="en-US" smtClean="0"/>
              <a:t>罗晨</a:t>
            </a:r>
            <a:endParaRPr kumimoji="0" lang="en-US" altLang="zh-CN" smtClean="0"/>
          </a:p>
          <a:p>
            <a:pPr marL="0" lvl="1" indent="0" algn="r"/>
            <a:r>
              <a:rPr kumimoji="0" lang="zh-CN" altLang="en-US" smtClean="0"/>
              <a:t>指导教师</a:t>
            </a:r>
            <a:r>
              <a:rPr kumimoji="0" lang="en-US" altLang="zh-CN" smtClean="0"/>
              <a:t> </a:t>
            </a:r>
            <a:r>
              <a:rPr kumimoji="0" lang="zh-CN" altLang="en-US" smtClean="0"/>
              <a:t>穆斌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AutoShape 1"/>
          <p:cNvSpPr>
            <a:spLocks/>
          </p:cNvSpPr>
          <p:nvPr/>
        </p:nvSpPr>
        <p:spPr bwMode="auto">
          <a:xfrm>
            <a:off x="18034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016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课题背景</a:t>
            </a:r>
          </a:p>
        </p:txBody>
      </p:sp>
      <p:sp>
        <p:nvSpPr>
          <p:cNvPr id="22530" name="AutoShape 2"/>
          <p:cNvSpPr>
            <a:spLocks/>
          </p:cNvSpPr>
          <p:nvPr/>
        </p:nvSpPr>
        <p:spPr bwMode="auto">
          <a:xfrm>
            <a:off x="41910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系统架构</a:t>
            </a:r>
          </a:p>
        </p:txBody>
      </p:sp>
      <p:sp>
        <p:nvSpPr>
          <p:cNvPr id="22531" name="AutoShape 3"/>
          <p:cNvSpPr>
            <a:spLocks/>
          </p:cNvSpPr>
          <p:nvPr/>
        </p:nvSpPr>
        <p:spPr bwMode="auto">
          <a:xfrm>
            <a:off x="65786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功能实现</a:t>
            </a:r>
          </a:p>
        </p:txBody>
      </p:sp>
      <p:sp>
        <p:nvSpPr>
          <p:cNvPr id="22532" name="AutoShape 4"/>
          <p:cNvSpPr>
            <a:spLocks/>
          </p:cNvSpPr>
          <p:nvPr/>
        </p:nvSpPr>
        <p:spPr bwMode="auto">
          <a:xfrm>
            <a:off x="89662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结论展望</a:t>
            </a:r>
          </a:p>
        </p:txBody>
      </p:sp>
      <p:sp>
        <p:nvSpPr>
          <p:cNvPr id="2253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914400" y="2540000"/>
            <a:ext cx="11176000" cy="5715000"/>
          </a:xfrm>
        </p:spPr>
        <p:txBody>
          <a:bodyPr/>
          <a:lstStyle/>
          <a:p>
            <a:pPr marL="904875">
              <a:buFontTx/>
              <a:buBlip>
                <a:blip r:embed="rId3"/>
              </a:buBlip>
            </a:pPr>
            <a:r>
              <a:rPr kumimoji="0" lang="zh-CN" altLang="en-US" smtClean="0"/>
              <a:t>供应用程序访问系统服务器集群</a:t>
            </a:r>
            <a:endParaRPr kumimoji="0" lang="en-US" altLang="zh-CN" smtClean="0"/>
          </a:p>
          <a:p>
            <a:pPr marL="904875">
              <a:buFontTx/>
              <a:buBlip>
                <a:blip r:embed="rId3"/>
              </a:buBlip>
            </a:pPr>
            <a:r>
              <a:rPr kumimoji="0" lang="zh-CN" altLang="en-US" smtClean="0"/>
              <a:t>提供</a:t>
            </a:r>
            <a:r>
              <a:rPr kumimoji="0" lang="en-US" altLang="zh-CN" smtClean="0"/>
              <a:t>get</a:t>
            </a:r>
            <a:r>
              <a:rPr kumimoji="0" lang="zh-CN" altLang="en-US" smtClean="0"/>
              <a:t>，</a:t>
            </a:r>
            <a:r>
              <a:rPr kumimoji="0" lang="en-US" altLang="zh-CN" smtClean="0"/>
              <a:t>set</a:t>
            </a:r>
            <a:r>
              <a:rPr kumimoji="0" lang="zh-CN" altLang="en-US" smtClean="0"/>
              <a:t>，</a:t>
            </a:r>
            <a:r>
              <a:rPr kumimoji="0" lang="en-US" altLang="zh-CN" smtClean="0"/>
              <a:t>delete</a:t>
            </a:r>
            <a:r>
              <a:rPr kumimoji="0" lang="zh-CN" altLang="en-US" smtClean="0"/>
              <a:t>，</a:t>
            </a:r>
            <a:r>
              <a:rPr kumimoji="0" lang="en-US" altLang="zh-CN" smtClean="0"/>
              <a:t>incr</a:t>
            </a:r>
            <a:r>
              <a:rPr kumimoji="0" lang="zh-CN" altLang="en-US" smtClean="0"/>
              <a:t>，</a:t>
            </a:r>
            <a:r>
              <a:rPr kumimoji="0" lang="en-US" altLang="zh-CN" smtClean="0"/>
              <a:t>stat</a:t>
            </a:r>
            <a:r>
              <a:rPr kumimoji="0" lang="zh-CN" altLang="en-US" smtClean="0"/>
              <a:t>等</a:t>
            </a:r>
            <a:r>
              <a:rPr kumimoji="0" lang="en-US" altLang="zh-CN" smtClean="0"/>
              <a:t>API</a:t>
            </a:r>
          </a:p>
          <a:p>
            <a:pPr marL="904875">
              <a:buFontTx/>
              <a:buBlip>
                <a:blip r:embed="rId3"/>
              </a:buBlip>
            </a:pPr>
            <a:r>
              <a:rPr kumimoji="0" lang="zh-CN" altLang="en-US" smtClean="0"/>
              <a:t>支持多语言版本（目前提供</a:t>
            </a:r>
            <a:r>
              <a:rPr kumimoji="0" lang="en-US" altLang="zh-CN" smtClean="0"/>
              <a:t>Java</a:t>
            </a:r>
            <a:r>
              <a:rPr kumimoji="0" lang="zh-CN" altLang="en-US" smtClean="0"/>
              <a:t>和</a:t>
            </a:r>
            <a:r>
              <a:rPr kumimoji="0" lang="en-US" altLang="zh-CN" smtClean="0"/>
              <a:t>C#</a:t>
            </a:r>
            <a:r>
              <a:rPr kumimoji="0" lang="zh-CN" altLang="en-US" smtClean="0"/>
              <a:t>两种版本）</a:t>
            </a:r>
            <a:endParaRPr kumimoji="0" lang="en-US" altLang="zh-CN" smtClean="0"/>
          </a:p>
          <a:p>
            <a:pPr marL="904875">
              <a:buFontTx/>
              <a:buBlip>
                <a:blip r:embed="rId3"/>
              </a:buBlip>
            </a:pPr>
            <a:r>
              <a:rPr kumimoji="0" lang="en-US" altLang="zh-CN" smtClean="0"/>
              <a:t>Java</a:t>
            </a:r>
            <a:r>
              <a:rPr kumimoji="0" lang="zh-CN" altLang="en-US" smtClean="0"/>
              <a:t>客户端包含同步模型和异步模型</a:t>
            </a:r>
          </a:p>
        </p:txBody>
      </p:sp>
      <p:sp>
        <p:nvSpPr>
          <p:cNvPr id="22534" name="Rectangle 6"/>
          <p:cNvSpPr>
            <a:spLocks/>
          </p:cNvSpPr>
          <p:nvPr/>
        </p:nvSpPr>
        <p:spPr bwMode="auto">
          <a:xfrm>
            <a:off x="2552700" y="1784350"/>
            <a:ext cx="788670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4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客户端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AutoShape 1"/>
          <p:cNvSpPr>
            <a:spLocks/>
          </p:cNvSpPr>
          <p:nvPr/>
        </p:nvSpPr>
        <p:spPr bwMode="auto">
          <a:xfrm>
            <a:off x="18034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016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课题背景</a:t>
            </a:r>
          </a:p>
        </p:txBody>
      </p:sp>
      <p:sp>
        <p:nvSpPr>
          <p:cNvPr id="23554" name="AutoShape 2"/>
          <p:cNvSpPr>
            <a:spLocks/>
          </p:cNvSpPr>
          <p:nvPr/>
        </p:nvSpPr>
        <p:spPr bwMode="auto">
          <a:xfrm>
            <a:off x="41910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系统架构</a:t>
            </a:r>
          </a:p>
        </p:txBody>
      </p:sp>
      <p:sp>
        <p:nvSpPr>
          <p:cNvPr id="23555" name="AutoShape 3"/>
          <p:cNvSpPr>
            <a:spLocks/>
          </p:cNvSpPr>
          <p:nvPr/>
        </p:nvSpPr>
        <p:spPr bwMode="auto">
          <a:xfrm>
            <a:off x="65786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功能实现</a:t>
            </a:r>
          </a:p>
        </p:txBody>
      </p:sp>
      <p:sp>
        <p:nvSpPr>
          <p:cNvPr id="23556" name="AutoShape 4"/>
          <p:cNvSpPr>
            <a:spLocks/>
          </p:cNvSpPr>
          <p:nvPr/>
        </p:nvSpPr>
        <p:spPr bwMode="auto">
          <a:xfrm>
            <a:off x="89662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结论展望</a:t>
            </a:r>
          </a:p>
        </p:txBody>
      </p:sp>
      <p:sp>
        <p:nvSpPr>
          <p:cNvPr id="23557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44500" y="2667000"/>
            <a:ext cx="7543800" cy="5715000"/>
          </a:xfrm>
        </p:spPr>
        <p:txBody>
          <a:bodyPr/>
          <a:lstStyle/>
          <a:p>
            <a:pPr marL="904875">
              <a:buFontTx/>
              <a:buBlip>
                <a:blip r:embed="rId3"/>
              </a:buBlip>
            </a:pPr>
            <a:r>
              <a:rPr kumimoji="0" lang="zh-CN" altLang="en-US" smtClean="0"/>
              <a:t>基于</a:t>
            </a:r>
            <a:r>
              <a:rPr kumimoji="0" lang="en-US" altLang="zh-CN" smtClean="0"/>
              <a:t>Paxos</a:t>
            </a:r>
            <a:r>
              <a:rPr kumimoji="0" lang="zh-CN" altLang="en-US" smtClean="0"/>
              <a:t>算法及</a:t>
            </a:r>
            <a:r>
              <a:rPr kumimoji="0" lang="en-US" altLang="zh-CN" smtClean="0"/>
              <a:t>ZooKeeper</a:t>
            </a:r>
            <a:r>
              <a:rPr kumimoji="0" lang="zh-CN" altLang="en-US" smtClean="0"/>
              <a:t>实现</a:t>
            </a:r>
            <a:endParaRPr kumimoji="0" lang="en-US" altLang="zh-CN" smtClean="0"/>
          </a:p>
          <a:p>
            <a:pPr marL="904875">
              <a:buFontTx/>
              <a:buBlip>
                <a:blip r:embed="rId3"/>
              </a:buBlip>
            </a:pPr>
            <a:r>
              <a:rPr kumimoji="0" lang="zh-CN" altLang="en-US" smtClean="0"/>
              <a:t>主服务器启动时在</a:t>
            </a:r>
            <a:r>
              <a:rPr kumimoji="0" lang="en-US" altLang="zh-CN" smtClean="0"/>
              <a:t>ZooKeeper</a:t>
            </a:r>
            <a:r>
              <a:rPr kumimoji="0" lang="zh-CN" altLang="en-US" smtClean="0"/>
              <a:t>中以递增顺序创建节点</a:t>
            </a:r>
            <a:endParaRPr kumimoji="0" lang="en-US" altLang="zh-CN" smtClean="0"/>
          </a:p>
          <a:p>
            <a:pPr marL="904875">
              <a:buFontTx/>
              <a:buBlip>
                <a:blip r:embed="rId3"/>
              </a:buBlip>
            </a:pPr>
            <a:r>
              <a:rPr kumimoji="0" lang="zh-CN" altLang="en-US" smtClean="0"/>
              <a:t>节点值最小者成为主服务器，否则将监听前一结点</a:t>
            </a:r>
          </a:p>
        </p:txBody>
      </p:sp>
      <p:sp>
        <p:nvSpPr>
          <p:cNvPr id="23558" name="Rectangle 6"/>
          <p:cNvSpPr>
            <a:spLocks/>
          </p:cNvSpPr>
          <p:nvPr/>
        </p:nvSpPr>
        <p:spPr bwMode="auto">
          <a:xfrm>
            <a:off x="2552700" y="1784350"/>
            <a:ext cx="788670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defRPr/>
            </a:pPr>
            <a:r>
              <a:rPr lang="zh-CN" altLang="en-US" sz="4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onaco" charset="0"/>
                <a:ea typeface="Heiti SC Light" charset="0"/>
                <a:sym typeface="Monaco" charset="0"/>
              </a:rPr>
              <a:t>领导选举</a:t>
            </a:r>
          </a:p>
        </p:txBody>
      </p:sp>
      <p:pic>
        <p:nvPicPr>
          <p:cNvPr id="2355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5363" y="3683000"/>
            <a:ext cx="5475287" cy="212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0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1300" y="3683000"/>
            <a:ext cx="1905000" cy="218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1" name="Picture 9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1500" y="3657600"/>
            <a:ext cx="3771900" cy="218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35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35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AutoShape 1"/>
          <p:cNvSpPr>
            <a:spLocks/>
          </p:cNvSpPr>
          <p:nvPr/>
        </p:nvSpPr>
        <p:spPr bwMode="auto">
          <a:xfrm>
            <a:off x="18034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016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课题背景</a:t>
            </a:r>
          </a:p>
        </p:txBody>
      </p:sp>
      <p:sp>
        <p:nvSpPr>
          <p:cNvPr id="24578" name="AutoShape 2"/>
          <p:cNvSpPr>
            <a:spLocks/>
          </p:cNvSpPr>
          <p:nvPr/>
        </p:nvSpPr>
        <p:spPr bwMode="auto">
          <a:xfrm>
            <a:off x="41910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系统架构</a:t>
            </a:r>
          </a:p>
        </p:txBody>
      </p:sp>
      <p:sp>
        <p:nvSpPr>
          <p:cNvPr id="24579" name="AutoShape 3"/>
          <p:cNvSpPr>
            <a:spLocks/>
          </p:cNvSpPr>
          <p:nvPr/>
        </p:nvSpPr>
        <p:spPr bwMode="auto">
          <a:xfrm>
            <a:off x="65786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功能实现</a:t>
            </a:r>
          </a:p>
        </p:txBody>
      </p:sp>
      <p:sp>
        <p:nvSpPr>
          <p:cNvPr id="24580" name="AutoShape 4"/>
          <p:cNvSpPr>
            <a:spLocks/>
          </p:cNvSpPr>
          <p:nvPr/>
        </p:nvSpPr>
        <p:spPr bwMode="auto">
          <a:xfrm>
            <a:off x="89662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结论展望</a:t>
            </a:r>
          </a:p>
        </p:txBody>
      </p:sp>
      <p:sp>
        <p:nvSpPr>
          <p:cNvPr id="24581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904875">
              <a:buFontTx/>
              <a:buBlip>
                <a:blip r:embed="rId3"/>
              </a:buBlip>
            </a:pPr>
            <a:r>
              <a:rPr kumimoji="0" lang="zh-CN" altLang="en-US" dirty="0" smtClean="0"/>
              <a:t>服务器均采用预写式日志技术记录改变状态的操作</a:t>
            </a:r>
            <a:endParaRPr kumimoji="0" lang="en-US" altLang="zh-CN" dirty="0" smtClean="0"/>
          </a:p>
          <a:p>
            <a:pPr marL="904875">
              <a:buFontTx/>
              <a:buBlip>
                <a:blip r:embed="rId3"/>
              </a:buBlip>
            </a:pPr>
            <a:r>
              <a:rPr kumimoji="0" lang="zh-CN" altLang="en-US" smtClean="0"/>
              <a:t>主服务器故障时，某台备份主服务器会被唤醒以成为新的主服务器</a:t>
            </a:r>
            <a:endParaRPr kumimoji="0" lang="en-US" altLang="zh-CN" dirty="0" smtClean="0"/>
          </a:p>
          <a:p>
            <a:pPr marL="904875">
              <a:buFontTx/>
              <a:buBlip>
                <a:blip r:embed="rId3"/>
              </a:buBlip>
            </a:pPr>
            <a:r>
              <a:rPr kumimoji="0" lang="zh-CN" altLang="en-US" dirty="0" smtClean="0"/>
              <a:t>数据服务器故障时，主服务器会将相应的</a:t>
            </a:r>
            <a:r>
              <a:rPr kumimoji="0" lang="en-US" altLang="zh-CN" dirty="0" smtClean="0"/>
              <a:t>Region</a:t>
            </a:r>
            <a:r>
              <a:rPr kumimoji="0" lang="zh-CN" altLang="en-US" dirty="0" smtClean="0"/>
              <a:t>分配给其它数据服务器</a:t>
            </a:r>
          </a:p>
        </p:txBody>
      </p:sp>
      <p:sp>
        <p:nvSpPr>
          <p:cNvPr id="24582" name="Rectangle 6"/>
          <p:cNvSpPr>
            <a:spLocks/>
          </p:cNvSpPr>
          <p:nvPr/>
        </p:nvSpPr>
        <p:spPr bwMode="auto">
          <a:xfrm>
            <a:off x="2552700" y="1784350"/>
            <a:ext cx="788670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4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故障恢复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AutoShape 1"/>
          <p:cNvSpPr>
            <a:spLocks/>
          </p:cNvSpPr>
          <p:nvPr/>
        </p:nvSpPr>
        <p:spPr bwMode="auto">
          <a:xfrm>
            <a:off x="18034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016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课题背景</a:t>
            </a:r>
          </a:p>
        </p:txBody>
      </p:sp>
      <p:sp>
        <p:nvSpPr>
          <p:cNvPr id="25602" name="AutoShape 2"/>
          <p:cNvSpPr>
            <a:spLocks/>
          </p:cNvSpPr>
          <p:nvPr/>
        </p:nvSpPr>
        <p:spPr bwMode="auto">
          <a:xfrm>
            <a:off x="41910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 dirty="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系统架构</a:t>
            </a:r>
          </a:p>
        </p:txBody>
      </p:sp>
      <p:sp>
        <p:nvSpPr>
          <p:cNvPr id="25603" name="AutoShape 3"/>
          <p:cNvSpPr>
            <a:spLocks/>
          </p:cNvSpPr>
          <p:nvPr/>
        </p:nvSpPr>
        <p:spPr bwMode="auto">
          <a:xfrm>
            <a:off x="65786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功能实现</a:t>
            </a:r>
          </a:p>
        </p:txBody>
      </p:sp>
      <p:sp>
        <p:nvSpPr>
          <p:cNvPr id="25604" name="AutoShape 4"/>
          <p:cNvSpPr>
            <a:spLocks/>
          </p:cNvSpPr>
          <p:nvPr/>
        </p:nvSpPr>
        <p:spPr bwMode="auto">
          <a:xfrm>
            <a:off x="89662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结论展望</a:t>
            </a:r>
          </a:p>
        </p:txBody>
      </p:sp>
      <p:sp>
        <p:nvSpPr>
          <p:cNvPr id="2560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304800" y="2819400"/>
            <a:ext cx="6692900" cy="5715000"/>
          </a:xfrm>
        </p:spPr>
        <p:txBody>
          <a:bodyPr/>
          <a:lstStyle/>
          <a:p>
            <a:pPr marL="904875">
              <a:buFontTx/>
              <a:buBlip>
                <a:blip r:embed="rId3"/>
              </a:buBlip>
            </a:pPr>
            <a:r>
              <a:rPr kumimoji="0" lang="zh-CN" altLang="en-US" sz="3200" smtClean="0"/>
              <a:t>客户端根据键查找</a:t>
            </a:r>
            <a:r>
              <a:rPr kumimoji="0" lang="en-US" altLang="zh-CN" sz="3200" smtClean="0"/>
              <a:t>Region</a:t>
            </a:r>
            <a:r>
              <a:rPr kumimoji="0" lang="zh-CN" altLang="en-US" sz="3200" smtClean="0"/>
              <a:t>表，得到数据服务器地址</a:t>
            </a:r>
            <a:endParaRPr kumimoji="0" lang="en-US" altLang="zh-CN" sz="3200" smtClean="0"/>
          </a:p>
          <a:p>
            <a:pPr marL="904875">
              <a:buFontTx/>
              <a:buBlip>
                <a:blip r:embed="rId3"/>
              </a:buBlip>
            </a:pPr>
            <a:r>
              <a:rPr kumimoji="0" lang="zh-CN" altLang="en-US" sz="3200" smtClean="0"/>
              <a:t>当客户端本地</a:t>
            </a:r>
            <a:r>
              <a:rPr kumimoji="0" lang="en-US" altLang="zh-CN" sz="3200" smtClean="0"/>
              <a:t>Region</a:t>
            </a:r>
            <a:r>
              <a:rPr kumimoji="0" lang="zh-CN" altLang="en-US" sz="3200" smtClean="0"/>
              <a:t>表不存在或过期时，应向主服务器请求</a:t>
            </a:r>
            <a:r>
              <a:rPr kumimoji="0" lang="en-US" altLang="zh-CN" sz="3200" smtClean="0"/>
              <a:t>Region</a:t>
            </a:r>
            <a:r>
              <a:rPr kumimoji="0" lang="zh-CN" altLang="en-US" sz="3200" smtClean="0"/>
              <a:t>表</a:t>
            </a:r>
            <a:endParaRPr kumimoji="0" lang="en-US" altLang="zh-CN" sz="3200" smtClean="0"/>
          </a:p>
          <a:p>
            <a:pPr marL="904875">
              <a:buFontTx/>
              <a:buBlip>
                <a:blip r:embed="rId3"/>
              </a:buBlip>
            </a:pPr>
            <a:r>
              <a:rPr kumimoji="0" lang="zh-CN" altLang="en-US" sz="3200" smtClean="0"/>
              <a:t>当数据服务器中不包含请求键时，会返回错误码以通知客户端更新</a:t>
            </a:r>
            <a:r>
              <a:rPr kumimoji="0" lang="en-US" altLang="zh-CN" sz="3200" smtClean="0"/>
              <a:t>Region</a:t>
            </a:r>
            <a:r>
              <a:rPr kumimoji="0" lang="zh-CN" altLang="en-US" sz="3200" smtClean="0"/>
              <a:t>表</a:t>
            </a:r>
          </a:p>
        </p:txBody>
      </p:sp>
      <p:sp>
        <p:nvSpPr>
          <p:cNvPr id="25606" name="Rectangle 6"/>
          <p:cNvSpPr>
            <a:spLocks/>
          </p:cNvSpPr>
          <p:nvPr/>
        </p:nvSpPr>
        <p:spPr bwMode="auto">
          <a:xfrm>
            <a:off x="2552700" y="1657350"/>
            <a:ext cx="788670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4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自动路由</a:t>
            </a:r>
          </a:p>
        </p:txBody>
      </p:sp>
      <p:pic>
        <p:nvPicPr>
          <p:cNvPr id="25607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3014663"/>
            <a:ext cx="6223000" cy="5119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AutoShape 1"/>
          <p:cNvSpPr>
            <a:spLocks/>
          </p:cNvSpPr>
          <p:nvPr/>
        </p:nvSpPr>
        <p:spPr bwMode="auto">
          <a:xfrm>
            <a:off x="18034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016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课题背景</a:t>
            </a:r>
          </a:p>
        </p:txBody>
      </p:sp>
      <p:sp>
        <p:nvSpPr>
          <p:cNvPr id="26626" name="AutoShape 2"/>
          <p:cNvSpPr>
            <a:spLocks/>
          </p:cNvSpPr>
          <p:nvPr/>
        </p:nvSpPr>
        <p:spPr bwMode="auto">
          <a:xfrm>
            <a:off x="41910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系统架构</a:t>
            </a:r>
          </a:p>
        </p:txBody>
      </p:sp>
      <p:sp>
        <p:nvSpPr>
          <p:cNvPr id="26627" name="AutoShape 3"/>
          <p:cNvSpPr>
            <a:spLocks/>
          </p:cNvSpPr>
          <p:nvPr/>
        </p:nvSpPr>
        <p:spPr bwMode="auto">
          <a:xfrm>
            <a:off x="65786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功能实现</a:t>
            </a:r>
          </a:p>
        </p:txBody>
      </p:sp>
      <p:sp>
        <p:nvSpPr>
          <p:cNvPr id="26628" name="AutoShape 4"/>
          <p:cNvSpPr>
            <a:spLocks/>
          </p:cNvSpPr>
          <p:nvPr/>
        </p:nvSpPr>
        <p:spPr bwMode="auto">
          <a:xfrm>
            <a:off x="89662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结论展望</a:t>
            </a:r>
          </a:p>
        </p:txBody>
      </p:sp>
      <p:sp>
        <p:nvSpPr>
          <p:cNvPr id="2662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914400" y="2819400"/>
            <a:ext cx="11480800" cy="5715000"/>
          </a:xfrm>
        </p:spPr>
        <p:txBody>
          <a:bodyPr/>
          <a:lstStyle/>
          <a:p>
            <a:pPr marL="904875">
              <a:buFontTx/>
              <a:buBlip>
                <a:blip r:embed="rId3"/>
              </a:buBlip>
            </a:pPr>
            <a:r>
              <a:rPr kumimoji="0" lang="zh-CN" altLang="en-US" sz="3200" smtClean="0"/>
              <a:t>主服务器通过定时任务的方式对</a:t>
            </a:r>
            <a:r>
              <a:rPr kumimoji="0" lang="en-US" altLang="zh-CN" sz="3200" smtClean="0"/>
              <a:t>Region</a:t>
            </a:r>
            <a:r>
              <a:rPr kumimoji="0" lang="zh-CN" altLang="en-US" sz="3200" smtClean="0"/>
              <a:t>分配情况进行调整</a:t>
            </a:r>
            <a:endParaRPr kumimoji="0" lang="en-US" altLang="zh-CN" sz="3200" smtClean="0"/>
          </a:p>
          <a:p>
            <a:pPr marL="904875">
              <a:buFontTx/>
              <a:buBlip>
                <a:blip r:embed="rId3"/>
              </a:buBlip>
            </a:pPr>
            <a:r>
              <a:rPr kumimoji="0" lang="zh-CN" altLang="en-US" sz="3200" smtClean="0"/>
              <a:t>定时任务包括</a:t>
            </a:r>
            <a:r>
              <a:rPr kumimoji="0" lang="en-US" altLang="zh-CN" sz="3200" smtClean="0"/>
              <a:t>Region</a:t>
            </a:r>
            <a:r>
              <a:rPr kumimoji="0" lang="zh-CN" altLang="en-US" sz="3200" smtClean="0"/>
              <a:t>分配、卸载、拆分、合并</a:t>
            </a:r>
            <a:endParaRPr kumimoji="0" lang="en-US" altLang="zh-CN" sz="3200" smtClean="0"/>
          </a:p>
          <a:p>
            <a:pPr marL="904875">
              <a:buFontTx/>
              <a:buBlip>
                <a:blip r:embed="rId3"/>
              </a:buBlip>
            </a:pPr>
            <a:r>
              <a:rPr kumimoji="0" lang="zh-CN" altLang="en-US" sz="3200" smtClean="0"/>
              <a:t>采用简单策略和高级策略</a:t>
            </a:r>
            <a:endParaRPr kumimoji="0" lang="en-US" altLang="zh-CN" sz="3200" smtClean="0"/>
          </a:p>
          <a:p>
            <a:pPr marL="1489075" lvl="1">
              <a:buFontTx/>
              <a:buBlip>
                <a:blip r:embed="rId3"/>
              </a:buBlip>
            </a:pPr>
            <a:r>
              <a:rPr kumimoji="0" lang="zh-CN" altLang="en-US" sz="2400" smtClean="0"/>
              <a:t>简单策略：保证每台数据服务器的</a:t>
            </a:r>
            <a:r>
              <a:rPr kumimoji="0" lang="en-US" altLang="zh-CN" sz="2400" smtClean="0"/>
              <a:t>Region</a:t>
            </a:r>
            <a:r>
              <a:rPr kumimoji="0" lang="zh-CN" altLang="en-US" sz="2400" smtClean="0"/>
              <a:t>数量大致相同</a:t>
            </a:r>
            <a:endParaRPr kumimoji="0" lang="en-US" altLang="zh-CN" sz="2400" smtClean="0"/>
          </a:p>
          <a:p>
            <a:pPr marL="1489075" lvl="1">
              <a:buFontTx/>
              <a:buBlip>
                <a:blip r:embed="rId3"/>
              </a:buBlip>
            </a:pPr>
            <a:r>
              <a:rPr kumimoji="0" lang="zh-CN" altLang="en-US" sz="2400" smtClean="0"/>
              <a:t>高级策略：考虑</a:t>
            </a:r>
            <a:r>
              <a:rPr kumimoji="0" lang="en-US" altLang="zh-CN" sz="2400" smtClean="0"/>
              <a:t>Region</a:t>
            </a:r>
            <a:r>
              <a:rPr kumimoji="0" lang="zh-CN" altLang="en-US" sz="2400" smtClean="0"/>
              <a:t>大小、读写次数，以及数据服务器的性能（内存、</a:t>
            </a:r>
            <a:r>
              <a:rPr kumimoji="0" lang="en-US" altLang="zh-CN" sz="2400" smtClean="0"/>
              <a:t>CPU</a:t>
            </a:r>
            <a:r>
              <a:rPr kumimoji="0" lang="zh-CN" altLang="en-US" sz="2400" smtClean="0"/>
              <a:t>和权值）</a:t>
            </a:r>
          </a:p>
        </p:txBody>
      </p:sp>
      <p:sp>
        <p:nvSpPr>
          <p:cNvPr id="26630" name="Rectangle 6"/>
          <p:cNvSpPr>
            <a:spLocks/>
          </p:cNvSpPr>
          <p:nvPr/>
        </p:nvSpPr>
        <p:spPr bwMode="auto">
          <a:xfrm>
            <a:off x="2552700" y="1784350"/>
            <a:ext cx="788670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4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负载均衡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AutoShape 1"/>
          <p:cNvSpPr>
            <a:spLocks/>
          </p:cNvSpPr>
          <p:nvPr/>
        </p:nvSpPr>
        <p:spPr bwMode="auto">
          <a:xfrm>
            <a:off x="18034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016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课题背景</a:t>
            </a:r>
          </a:p>
        </p:txBody>
      </p:sp>
      <p:sp>
        <p:nvSpPr>
          <p:cNvPr id="27650" name="AutoShape 2"/>
          <p:cNvSpPr>
            <a:spLocks/>
          </p:cNvSpPr>
          <p:nvPr/>
        </p:nvSpPr>
        <p:spPr bwMode="auto">
          <a:xfrm>
            <a:off x="41910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系统架构</a:t>
            </a:r>
          </a:p>
        </p:txBody>
      </p:sp>
      <p:sp>
        <p:nvSpPr>
          <p:cNvPr id="27651" name="AutoShape 3"/>
          <p:cNvSpPr>
            <a:spLocks/>
          </p:cNvSpPr>
          <p:nvPr/>
        </p:nvSpPr>
        <p:spPr bwMode="auto">
          <a:xfrm>
            <a:off x="65786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功能实现</a:t>
            </a:r>
          </a:p>
        </p:txBody>
      </p:sp>
      <p:sp>
        <p:nvSpPr>
          <p:cNvPr id="27652" name="AutoShape 4"/>
          <p:cNvSpPr>
            <a:spLocks/>
          </p:cNvSpPr>
          <p:nvPr/>
        </p:nvSpPr>
        <p:spPr bwMode="auto">
          <a:xfrm>
            <a:off x="89662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结论展望</a:t>
            </a:r>
          </a:p>
        </p:txBody>
      </p:sp>
      <p:sp>
        <p:nvSpPr>
          <p:cNvPr id="2765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914400" y="2298700"/>
            <a:ext cx="11176000" cy="5715000"/>
          </a:xfrm>
        </p:spPr>
        <p:txBody>
          <a:bodyPr/>
          <a:lstStyle/>
          <a:p>
            <a:pPr marL="904875">
              <a:buFontTx/>
              <a:buBlip>
                <a:blip r:embed="rId3"/>
              </a:buBlip>
            </a:pPr>
            <a:r>
              <a:rPr kumimoji="0" lang="zh-CN" altLang="en-US" smtClean="0"/>
              <a:t>本课题通过实现基于键值的分布式数据存储系统原型，证明了方案的可行性</a:t>
            </a:r>
            <a:endParaRPr kumimoji="0" lang="en-US" altLang="zh-CN" smtClean="0"/>
          </a:p>
          <a:p>
            <a:pPr marL="904875">
              <a:buFontTx/>
              <a:buBlip>
                <a:blip r:embed="rId3"/>
              </a:buBlip>
            </a:pPr>
            <a:r>
              <a:rPr kumimoji="0" lang="zh-CN" altLang="en-US" smtClean="0"/>
              <a:t>通过性能测试，服务器的性能（并发、网络通信等）仍有优化余地</a:t>
            </a:r>
            <a:endParaRPr kumimoji="0" lang="en-US" altLang="zh-CN" smtClean="0"/>
          </a:p>
          <a:p>
            <a:pPr marL="904875">
              <a:buFontTx/>
              <a:buBlip>
                <a:blip r:embed="rId3"/>
              </a:buBlip>
            </a:pPr>
            <a:r>
              <a:rPr kumimoji="0" lang="en-US" altLang="zh-CN" smtClean="0"/>
              <a:t>NoSQL(Not Only SQL)</a:t>
            </a:r>
            <a:r>
              <a:rPr kumimoji="0" lang="zh-CN" altLang="en-US" smtClean="0"/>
              <a:t>数据库未来将与关系数据库进行更好的互补而非取代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AutoShape 1"/>
          <p:cNvSpPr>
            <a:spLocks/>
          </p:cNvSpPr>
          <p:nvPr/>
        </p:nvSpPr>
        <p:spPr bwMode="auto">
          <a:xfrm>
            <a:off x="18034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016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课题背景</a:t>
            </a:r>
          </a:p>
        </p:txBody>
      </p:sp>
      <p:sp>
        <p:nvSpPr>
          <p:cNvPr id="28674" name="AutoShape 2"/>
          <p:cNvSpPr>
            <a:spLocks/>
          </p:cNvSpPr>
          <p:nvPr/>
        </p:nvSpPr>
        <p:spPr bwMode="auto">
          <a:xfrm>
            <a:off x="41910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系统架构</a:t>
            </a:r>
          </a:p>
        </p:txBody>
      </p:sp>
      <p:sp>
        <p:nvSpPr>
          <p:cNvPr id="28675" name="AutoShape 3"/>
          <p:cNvSpPr>
            <a:spLocks/>
          </p:cNvSpPr>
          <p:nvPr/>
        </p:nvSpPr>
        <p:spPr bwMode="auto">
          <a:xfrm>
            <a:off x="65786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功能实现</a:t>
            </a:r>
          </a:p>
        </p:txBody>
      </p:sp>
      <p:sp>
        <p:nvSpPr>
          <p:cNvPr id="28676" name="AutoShape 4"/>
          <p:cNvSpPr>
            <a:spLocks/>
          </p:cNvSpPr>
          <p:nvPr/>
        </p:nvSpPr>
        <p:spPr bwMode="auto">
          <a:xfrm>
            <a:off x="89662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结论展望</a:t>
            </a:r>
          </a:p>
        </p:txBody>
      </p:sp>
      <p:sp>
        <p:nvSpPr>
          <p:cNvPr id="28677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1028700" y="2273300"/>
            <a:ext cx="11176000" cy="5715000"/>
          </a:xfrm>
        </p:spPr>
        <p:txBody>
          <a:bodyPr/>
          <a:lstStyle/>
          <a:p>
            <a:pPr marL="904875">
              <a:buFontTx/>
              <a:buBlip>
                <a:blip r:embed="rId3"/>
              </a:buBlip>
            </a:pPr>
            <a:r>
              <a:rPr kumimoji="0" lang="zh-CN" altLang="en-US" sz="6400" dirty="0" smtClean="0"/>
              <a:t>谢谢大家！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7" name="Group 5"/>
          <p:cNvGrpSpPr>
            <a:grpSpLocks/>
          </p:cNvGrpSpPr>
          <p:nvPr/>
        </p:nvGrpSpPr>
        <p:grpSpPr bwMode="auto">
          <a:xfrm>
            <a:off x="2120900" y="1981200"/>
            <a:ext cx="8953500" cy="5778500"/>
            <a:chOff x="0" y="0"/>
            <a:chExt cx="5640" cy="3640"/>
          </a:xfrm>
        </p:grpSpPr>
        <p:sp>
          <p:nvSpPr>
            <p:cNvPr id="2" name="AutoShape 1"/>
            <p:cNvSpPr>
              <a:spLocks/>
            </p:cNvSpPr>
            <p:nvPr/>
          </p:nvSpPr>
          <p:spPr bwMode="auto">
            <a:xfrm>
              <a:off x="1464" y="912"/>
              <a:ext cx="1200" cy="800"/>
            </a:xfrm>
            <a:prstGeom prst="roundRect">
              <a:avLst>
                <a:gd name="adj" fmla="val 15000"/>
              </a:avLst>
            </a:pr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ffectLst>
              <a:outerShdw blurRad="25400" dist="25399" dir="18900000" algn="ctr" rotWithShape="0">
                <a:schemeClr val="bg2">
                  <a:alpha val="7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zh-CN" altLang="en-US" sz="32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系统架构</a:t>
              </a:r>
            </a:p>
          </p:txBody>
        </p:sp>
        <p:sp>
          <p:nvSpPr>
            <p:cNvPr id="14338" name="AutoShape 2"/>
            <p:cNvSpPr>
              <a:spLocks/>
            </p:cNvSpPr>
            <p:nvPr/>
          </p:nvSpPr>
          <p:spPr bwMode="auto">
            <a:xfrm>
              <a:off x="2872" y="1848"/>
              <a:ext cx="1200" cy="800"/>
            </a:xfrm>
            <a:prstGeom prst="roundRect">
              <a:avLst>
                <a:gd name="adj" fmla="val 15000"/>
              </a:avLst>
            </a:pr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ffectLst>
              <a:outerShdw blurRad="25400" dist="25399" dir="18900000" algn="ctr" rotWithShape="0">
                <a:schemeClr val="bg2">
                  <a:alpha val="7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zh-CN" altLang="en-US" sz="32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功能实现</a:t>
              </a:r>
            </a:p>
          </p:txBody>
        </p:sp>
        <p:sp>
          <p:nvSpPr>
            <p:cNvPr id="14339" name="AutoShape 3"/>
            <p:cNvSpPr>
              <a:spLocks/>
            </p:cNvSpPr>
            <p:nvPr/>
          </p:nvSpPr>
          <p:spPr bwMode="auto">
            <a:xfrm>
              <a:off x="4440" y="2840"/>
              <a:ext cx="1200" cy="800"/>
            </a:xfrm>
            <a:prstGeom prst="roundRect">
              <a:avLst>
                <a:gd name="adj" fmla="val 15000"/>
              </a:avLst>
            </a:pr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ffectLst>
              <a:outerShdw blurRad="25400" dist="25399" dir="18900000" algn="ctr" rotWithShape="0">
                <a:schemeClr val="bg2">
                  <a:alpha val="7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zh-CN" altLang="en-US" sz="320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结论展望</a:t>
              </a:r>
            </a:p>
          </p:txBody>
        </p:sp>
        <p:sp>
          <p:nvSpPr>
            <p:cNvPr id="14340" name="AutoShape 4"/>
            <p:cNvSpPr>
              <a:spLocks/>
            </p:cNvSpPr>
            <p:nvPr/>
          </p:nvSpPr>
          <p:spPr bwMode="auto">
            <a:xfrm>
              <a:off x="0" y="0"/>
              <a:ext cx="1200" cy="800"/>
            </a:xfrm>
            <a:prstGeom prst="roundRect">
              <a:avLst>
                <a:gd name="adj" fmla="val 15000"/>
              </a:avLst>
            </a:pr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ffectLst>
              <a:outerShdw blurRad="50800" dist="38100" dir="2700000" algn="tl" rotWithShape="0">
                <a:srgbClr val="808080">
                  <a:alpha val="39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zh-CN" altLang="en-US" sz="32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Heiti SC Light" pitchFamily="-84" charset="-122"/>
                </a:rPr>
                <a:t>课题背景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"/>
          <p:cNvSpPr>
            <a:spLocks noGrp="1" noChangeArrowheads="1"/>
          </p:cNvSpPr>
          <p:nvPr>
            <p:ph type="body" idx="1"/>
          </p:nvPr>
        </p:nvSpPr>
        <p:spPr>
          <a:xfrm>
            <a:off x="914400" y="2298700"/>
            <a:ext cx="11176000" cy="5715000"/>
          </a:xfrm>
        </p:spPr>
        <p:txBody>
          <a:bodyPr/>
          <a:lstStyle/>
          <a:p>
            <a:pPr marL="904875">
              <a:lnSpc>
                <a:spcPct val="150000"/>
              </a:lnSpc>
              <a:buFontTx/>
              <a:buBlip>
                <a:blip r:embed="rId2"/>
              </a:buBlip>
            </a:pPr>
            <a:r>
              <a:rPr kumimoji="0" lang="zh-CN" altLang="en-US" dirty="0" smtClean="0"/>
              <a:t>大数据时代的来临，传统的单机关系型数据库难以适应日益增长的数据规模</a:t>
            </a:r>
            <a:endParaRPr kumimoji="0" lang="en-US" altLang="zh-CN" dirty="0" smtClean="0"/>
          </a:p>
          <a:p>
            <a:pPr marL="904875">
              <a:lnSpc>
                <a:spcPct val="150000"/>
              </a:lnSpc>
              <a:buFontTx/>
              <a:buBlip>
                <a:blip r:embed="rId2"/>
              </a:buBlip>
            </a:pPr>
            <a:r>
              <a:rPr kumimoji="0" lang="zh-CN" altLang="en-US" dirty="0" smtClean="0"/>
              <a:t>采用集群的方式对数据存储系统进行扩展</a:t>
            </a:r>
            <a:endParaRPr kumimoji="0" lang="en-US" altLang="zh-CN" dirty="0" smtClean="0"/>
          </a:p>
          <a:p>
            <a:pPr marL="904875">
              <a:lnSpc>
                <a:spcPct val="150000"/>
              </a:lnSpc>
              <a:buFontTx/>
              <a:buBlip>
                <a:blip r:embed="rId2"/>
              </a:buBlip>
            </a:pPr>
            <a:r>
              <a:rPr kumimoji="0" lang="en-US" altLang="zh-CN" dirty="0" smtClean="0"/>
              <a:t>NoSQL</a:t>
            </a:r>
            <a:r>
              <a:rPr kumimoji="0" lang="zh-CN" altLang="en-US" dirty="0" smtClean="0"/>
              <a:t>数据库模型简单、易于分布式</a:t>
            </a:r>
          </a:p>
        </p:txBody>
      </p:sp>
      <p:sp>
        <p:nvSpPr>
          <p:cNvPr id="8" name="AutoShape 2"/>
          <p:cNvSpPr>
            <a:spLocks/>
          </p:cNvSpPr>
          <p:nvPr/>
        </p:nvSpPr>
        <p:spPr bwMode="auto">
          <a:xfrm>
            <a:off x="18034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016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课题背景</a:t>
            </a:r>
          </a:p>
        </p:txBody>
      </p:sp>
      <p:sp>
        <p:nvSpPr>
          <p:cNvPr id="9" name="AutoShape 3"/>
          <p:cNvSpPr>
            <a:spLocks/>
          </p:cNvSpPr>
          <p:nvPr/>
        </p:nvSpPr>
        <p:spPr bwMode="auto">
          <a:xfrm>
            <a:off x="41910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系统架构</a:t>
            </a:r>
          </a:p>
        </p:txBody>
      </p:sp>
      <p:sp>
        <p:nvSpPr>
          <p:cNvPr id="10" name="AutoShape 4"/>
          <p:cNvSpPr>
            <a:spLocks/>
          </p:cNvSpPr>
          <p:nvPr/>
        </p:nvSpPr>
        <p:spPr bwMode="auto">
          <a:xfrm>
            <a:off x="65786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功能实现</a:t>
            </a:r>
          </a:p>
        </p:txBody>
      </p:sp>
      <p:sp>
        <p:nvSpPr>
          <p:cNvPr id="11" name="AutoShape 5"/>
          <p:cNvSpPr>
            <a:spLocks/>
          </p:cNvSpPr>
          <p:nvPr/>
        </p:nvSpPr>
        <p:spPr bwMode="auto">
          <a:xfrm>
            <a:off x="89662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结论展望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/>
          <p:cNvSpPr>
            <a:spLocks noGrp="1" noChangeArrowheads="1"/>
          </p:cNvSpPr>
          <p:nvPr>
            <p:ph type="body" idx="1"/>
          </p:nvPr>
        </p:nvSpPr>
        <p:spPr>
          <a:xfrm>
            <a:off x="914400" y="2298700"/>
            <a:ext cx="11176000" cy="5715000"/>
          </a:xfrm>
        </p:spPr>
        <p:txBody>
          <a:bodyPr/>
          <a:lstStyle/>
          <a:p>
            <a:pPr marL="904875">
              <a:buFontTx/>
              <a:buBlip>
                <a:blip r:embed="rId2"/>
              </a:buBlip>
            </a:pPr>
            <a:r>
              <a:rPr kumimoji="0" lang="zh-CN" altLang="en-US" smtClean="0"/>
              <a:t>本课题实现了名为</a:t>
            </a:r>
            <a:r>
              <a:rPr kumimoji="0" lang="zh-CN" altLang="en-US" smtClean="0">
                <a:latin typeface="Arial" pitchFamily="34" charset="0"/>
              </a:rPr>
              <a:t>“</a:t>
            </a:r>
            <a:r>
              <a:rPr kumimoji="0" lang="en-US" altLang="zh-CN" smtClean="0"/>
              <a:t>kvstore</a:t>
            </a:r>
            <a:r>
              <a:rPr kumimoji="0" lang="zh-CN" altLang="en-US" smtClean="0">
                <a:latin typeface="Arial" pitchFamily="34" charset="0"/>
              </a:rPr>
              <a:t>”</a:t>
            </a:r>
            <a:r>
              <a:rPr kumimoji="0" lang="zh-CN" altLang="en-US" smtClean="0"/>
              <a:t>的分布式数据存储系统</a:t>
            </a:r>
            <a:endParaRPr kumimoji="0" lang="en-US" altLang="zh-CN" smtClean="0"/>
          </a:p>
          <a:p>
            <a:pPr marL="904875">
              <a:buFontTx/>
              <a:buBlip>
                <a:blip r:embed="rId2"/>
              </a:buBlip>
            </a:pPr>
            <a:r>
              <a:rPr kumimoji="0" lang="zh-CN" altLang="en-US" smtClean="0"/>
              <a:t>基于键值数据模型</a:t>
            </a:r>
            <a:endParaRPr kumimoji="0" lang="en-US" altLang="zh-CN" smtClean="0"/>
          </a:p>
          <a:p>
            <a:pPr marL="904875">
              <a:buFontTx/>
              <a:buBlip>
                <a:blip r:embed="rId2"/>
              </a:buBlip>
            </a:pPr>
            <a:r>
              <a:rPr kumimoji="0" lang="zh-CN" altLang="en-US" smtClean="0"/>
              <a:t>采用主从式架构</a:t>
            </a:r>
            <a:endParaRPr kumimoji="0" lang="en-US" altLang="zh-CN" smtClean="0"/>
          </a:p>
          <a:p>
            <a:pPr marL="904875">
              <a:buFontTx/>
              <a:buBlip>
                <a:blip r:embed="rId2"/>
              </a:buBlip>
            </a:pPr>
            <a:r>
              <a:rPr kumimoji="0" lang="zh-CN" altLang="en-US" smtClean="0"/>
              <a:t>具有故障恢复、负载均衡等特点</a:t>
            </a:r>
          </a:p>
        </p:txBody>
      </p:sp>
      <p:sp>
        <p:nvSpPr>
          <p:cNvPr id="16386" name="AutoShape 2"/>
          <p:cNvSpPr>
            <a:spLocks/>
          </p:cNvSpPr>
          <p:nvPr/>
        </p:nvSpPr>
        <p:spPr bwMode="auto">
          <a:xfrm>
            <a:off x="18034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016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课题背景</a:t>
            </a:r>
          </a:p>
        </p:txBody>
      </p:sp>
      <p:sp>
        <p:nvSpPr>
          <p:cNvPr id="16387" name="AutoShape 3"/>
          <p:cNvSpPr>
            <a:spLocks/>
          </p:cNvSpPr>
          <p:nvPr/>
        </p:nvSpPr>
        <p:spPr bwMode="auto">
          <a:xfrm>
            <a:off x="41910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系统架构</a:t>
            </a:r>
          </a:p>
        </p:txBody>
      </p:sp>
      <p:sp>
        <p:nvSpPr>
          <p:cNvPr id="16388" name="AutoShape 4"/>
          <p:cNvSpPr>
            <a:spLocks/>
          </p:cNvSpPr>
          <p:nvPr/>
        </p:nvSpPr>
        <p:spPr bwMode="auto">
          <a:xfrm>
            <a:off x="65786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功能实现</a:t>
            </a:r>
          </a:p>
        </p:txBody>
      </p:sp>
      <p:sp>
        <p:nvSpPr>
          <p:cNvPr id="16389" name="AutoShape 5"/>
          <p:cNvSpPr>
            <a:spLocks/>
          </p:cNvSpPr>
          <p:nvPr/>
        </p:nvSpPr>
        <p:spPr bwMode="auto">
          <a:xfrm>
            <a:off x="89662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结论展望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AutoShape 1"/>
          <p:cNvSpPr>
            <a:spLocks/>
          </p:cNvSpPr>
          <p:nvPr/>
        </p:nvSpPr>
        <p:spPr bwMode="auto">
          <a:xfrm>
            <a:off x="18034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016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课题背景</a:t>
            </a:r>
          </a:p>
        </p:txBody>
      </p:sp>
      <p:sp>
        <p:nvSpPr>
          <p:cNvPr id="17410" name="AutoShape 2"/>
          <p:cNvSpPr>
            <a:spLocks/>
          </p:cNvSpPr>
          <p:nvPr/>
        </p:nvSpPr>
        <p:spPr bwMode="auto">
          <a:xfrm>
            <a:off x="41910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系统架构</a:t>
            </a:r>
          </a:p>
        </p:txBody>
      </p:sp>
      <p:sp>
        <p:nvSpPr>
          <p:cNvPr id="17411" name="AutoShape 3"/>
          <p:cNvSpPr>
            <a:spLocks/>
          </p:cNvSpPr>
          <p:nvPr/>
        </p:nvSpPr>
        <p:spPr bwMode="auto">
          <a:xfrm>
            <a:off x="65786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功能实现</a:t>
            </a:r>
          </a:p>
        </p:txBody>
      </p:sp>
      <p:sp>
        <p:nvSpPr>
          <p:cNvPr id="17412" name="AutoShape 4"/>
          <p:cNvSpPr>
            <a:spLocks/>
          </p:cNvSpPr>
          <p:nvPr/>
        </p:nvSpPr>
        <p:spPr bwMode="auto">
          <a:xfrm>
            <a:off x="89662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结论展望</a:t>
            </a:r>
          </a:p>
        </p:txBody>
      </p:sp>
      <p:pic>
        <p:nvPicPr>
          <p:cNvPr id="1741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" y="2273300"/>
            <a:ext cx="12573000" cy="584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904875">
              <a:buFontTx/>
              <a:buBlip>
                <a:blip r:embed="rId2"/>
              </a:buBlip>
            </a:pPr>
            <a:r>
              <a:rPr kumimoji="0" lang="zh-CN" altLang="en-US" smtClean="0"/>
              <a:t>在集群中扮演管理员的角色</a:t>
            </a:r>
            <a:endParaRPr kumimoji="0" lang="en-US" altLang="zh-CN" smtClean="0"/>
          </a:p>
          <a:p>
            <a:pPr marL="904875">
              <a:buFontTx/>
              <a:buBlip>
                <a:blip r:embed="rId2"/>
              </a:buBlip>
            </a:pPr>
            <a:r>
              <a:rPr kumimoji="0" lang="zh-CN" altLang="en-US" smtClean="0"/>
              <a:t>通过多台备份主服务器避免单点失效问题</a:t>
            </a:r>
            <a:endParaRPr kumimoji="0" lang="en-US" altLang="zh-CN" smtClean="0"/>
          </a:p>
          <a:p>
            <a:pPr marL="904875">
              <a:buFontTx/>
              <a:buBlip>
                <a:blip r:embed="rId2"/>
              </a:buBlip>
            </a:pPr>
            <a:r>
              <a:rPr kumimoji="0" lang="zh-CN" altLang="en-US" smtClean="0"/>
              <a:t>在某一时刻最多只能有一台活跃的主服务器存在</a:t>
            </a:r>
            <a:endParaRPr kumimoji="0" lang="en-US" altLang="zh-CN" smtClean="0"/>
          </a:p>
          <a:p>
            <a:pPr marL="904875">
              <a:buFontTx/>
              <a:buBlip>
                <a:blip r:embed="rId2"/>
              </a:buBlip>
            </a:pPr>
            <a:r>
              <a:rPr kumimoji="0" lang="zh-CN" altLang="en-US" smtClean="0"/>
              <a:t>负责集群状态监听、数据服务器管理及</a:t>
            </a:r>
            <a:r>
              <a:rPr kumimoji="0" lang="en-US" altLang="zh-CN" smtClean="0"/>
              <a:t>Region</a:t>
            </a:r>
            <a:r>
              <a:rPr kumimoji="0" lang="zh-CN" altLang="en-US" smtClean="0"/>
              <a:t>分配等工作</a:t>
            </a:r>
          </a:p>
        </p:txBody>
      </p:sp>
      <p:sp>
        <p:nvSpPr>
          <p:cNvPr id="18434" name="AutoShape 2"/>
          <p:cNvSpPr>
            <a:spLocks/>
          </p:cNvSpPr>
          <p:nvPr/>
        </p:nvSpPr>
        <p:spPr bwMode="auto">
          <a:xfrm>
            <a:off x="18034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016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课题背景</a:t>
            </a:r>
          </a:p>
        </p:txBody>
      </p:sp>
      <p:sp>
        <p:nvSpPr>
          <p:cNvPr id="18435" name="AutoShape 3"/>
          <p:cNvSpPr>
            <a:spLocks/>
          </p:cNvSpPr>
          <p:nvPr/>
        </p:nvSpPr>
        <p:spPr bwMode="auto">
          <a:xfrm>
            <a:off x="41910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系统架构</a:t>
            </a:r>
          </a:p>
        </p:txBody>
      </p:sp>
      <p:sp>
        <p:nvSpPr>
          <p:cNvPr id="18436" name="AutoShape 4"/>
          <p:cNvSpPr>
            <a:spLocks/>
          </p:cNvSpPr>
          <p:nvPr/>
        </p:nvSpPr>
        <p:spPr bwMode="auto">
          <a:xfrm>
            <a:off x="65786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功能实现</a:t>
            </a:r>
          </a:p>
        </p:txBody>
      </p:sp>
      <p:sp>
        <p:nvSpPr>
          <p:cNvPr id="18437" name="AutoShape 5"/>
          <p:cNvSpPr>
            <a:spLocks/>
          </p:cNvSpPr>
          <p:nvPr/>
        </p:nvSpPr>
        <p:spPr bwMode="auto">
          <a:xfrm>
            <a:off x="89662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3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结论展望</a:t>
            </a:r>
          </a:p>
        </p:txBody>
      </p:sp>
      <p:sp>
        <p:nvSpPr>
          <p:cNvPr id="18438" name="Rectangle 6"/>
          <p:cNvSpPr>
            <a:spLocks/>
          </p:cNvSpPr>
          <p:nvPr/>
        </p:nvSpPr>
        <p:spPr bwMode="auto">
          <a:xfrm>
            <a:off x="2552700" y="1784350"/>
            <a:ext cx="788670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4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主服务器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AutoShape 1"/>
          <p:cNvSpPr>
            <a:spLocks/>
          </p:cNvSpPr>
          <p:nvPr/>
        </p:nvSpPr>
        <p:spPr bwMode="auto">
          <a:xfrm>
            <a:off x="18034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016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课题背景</a:t>
            </a:r>
          </a:p>
        </p:txBody>
      </p:sp>
      <p:sp>
        <p:nvSpPr>
          <p:cNvPr id="19458" name="AutoShape 2"/>
          <p:cNvSpPr>
            <a:spLocks/>
          </p:cNvSpPr>
          <p:nvPr/>
        </p:nvSpPr>
        <p:spPr bwMode="auto">
          <a:xfrm>
            <a:off x="41910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系统架构</a:t>
            </a:r>
          </a:p>
        </p:txBody>
      </p:sp>
      <p:sp>
        <p:nvSpPr>
          <p:cNvPr id="19459" name="AutoShape 3"/>
          <p:cNvSpPr>
            <a:spLocks/>
          </p:cNvSpPr>
          <p:nvPr/>
        </p:nvSpPr>
        <p:spPr bwMode="auto">
          <a:xfrm>
            <a:off x="65786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功能实现</a:t>
            </a:r>
          </a:p>
        </p:txBody>
      </p:sp>
      <p:sp>
        <p:nvSpPr>
          <p:cNvPr id="19460" name="AutoShape 4"/>
          <p:cNvSpPr>
            <a:spLocks/>
          </p:cNvSpPr>
          <p:nvPr/>
        </p:nvSpPr>
        <p:spPr bwMode="auto">
          <a:xfrm>
            <a:off x="89662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结论展望</a:t>
            </a:r>
          </a:p>
        </p:txBody>
      </p:sp>
      <p:sp>
        <p:nvSpPr>
          <p:cNvPr id="19461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904875">
              <a:lnSpc>
                <a:spcPct val="150000"/>
              </a:lnSpc>
              <a:buFontTx/>
              <a:buBlip>
                <a:blip r:embed="rId3"/>
              </a:buBlip>
            </a:pPr>
            <a:r>
              <a:rPr kumimoji="0" lang="zh-CN" altLang="en-US" dirty="0" smtClean="0"/>
              <a:t>以</a:t>
            </a:r>
            <a:r>
              <a:rPr kumimoji="0" lang="en-US" altLang="zh-CN" dirty="0" smtClean="0"/>
              <a:t>Region</a:t>
            </a:r>
            <a:r>
              <a:rPr kumimoji="0" lang="zh-CN" altLang="en-US" dirty="0" smtClean="0"/>
              <a:t>为单位存储键值数据</a:t>
            </a:r>
            <a:endParaRPr kumimoji="0" lang="en-US" altLang="zh-CN" dirty="0" smtClean="0"/>
          </a:p>
          <a:p>
            <a:pPr marL="904875">
              <a:lnSpc>
                <a:spcPct val="150000"/>
              </a:lnSpc>
              <a:buFontTx/>
              <a:buBlip>
                <a:blip r:embed="rId3"/>
              </a:buBlip>
            </a:pPr>
            <a:r>
              <a:rPr kumimoji="0" lang="zh-CN" altLang="en-US" dirty="0" smtClean="0"/>
              <a:t>响应客户端的键值数据请求</a:t>
            </a:r>
            <a:endParaRPr kumimoji="0" lang="en-US" altLang="zh-CN" dirty="0" smtClean="0"/>
          </a:p>
          <a:p>
            <a:pPr marL="904875">
              <a:lnSpc>
                <a:spcPct val="150000"/>
              </a:lnSpc>
              <a:buFontTx/>
              <a:buBlip>
                <a:blip r:embed="rId3"/>
              </a:buBlip>
            </a:pPr>
            <a:r>
              <a:rPr kumimoji="0" lang="zh-CN" altLang="en-US" dirty="0" smtClean="0"/>
              <a:t>提供内存存储引擎和持久化存储引擎</a:t>
            </a:r>
          </a:p>
        </p:txBody>
      </p:sp>
      <p:sp>
        <p:nvSpPr>
          <p:cNvPr id="19462" name="Rectangle 6"/>
          <p:cNvSpPr>
            <a:spLocks/>
          </p:cNvSpPr>
          <p:nvPr/>
        </p:nvSpPr>
        <p:spPr bwMode="auto">
          <a:xfrm>
            <a:off x="2552700" y="1784350"/>
            <a:ext cx="788670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4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数据服务器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AutoShape 1"/>
          <p:cNvSpPr>
            <a:spLocks/>
          </p:cNvSpPr>
          <p:nvPr/>
        </p:nvSpPr>
        <p:spPr bwMode="auto">
          <a:xfrm>
            <a:off x="18034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016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课题背景</a:t>
            </a:r>
          </a:p>
        </p:txBody>
      </p:sp>
      <p:sp>
        <p:nvSpPr>
          <p:cNvPr id="20482" name="AutoShape 2"/>
          <p:cNvSpPr>
            <a:spLocks/>
          </p:cNvSpPr>
          <p:nvPr/>
        </p:nvSpPr>
        <p:spPr bwMode="auto">
          <a:xfrm>
            <a:off x="41910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系统架构</a:t>
            </a:r>
          </a:p>
        </p:txBody>
      </p:sp>
      <p:sp>
        <p:nvSpPr>
          <p:cNvPr id="20483" name="AutoShape 3"/>
          <p:cNvSpPr>
            <a:spLocks/>
          </p:cNvSpPr>
          <p:nvPr/>
        </p:nvSpPr>
        <p:spPr bwMode="auto">
          <a:xfrm>
            <a:off x="65786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功能实现</a:t>
            </a:r>
          </a:p>
        </p:txBody>
      </p:sp>
      <p:sp>
        <p:nvSpPr>
          <p:cNvPr id="20484" name="AutoShape 4"/>
          <p:cNvSpPr>
            <a:spLocks/>
          </p:cNvSpPr>
          <p:nvPr/>
        </p:nvSpPr>
        <p:spPr bwMode="auto">
          <a:xfrm>
            <a:off x="89662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结论展望</a:t>
            </a:r>
          </a:p>
        </p:txBody>
      </p:sp>
      <p:sp>
        <p:nvSpPr>
          <p:cNvPr id="20485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904875">
              <a:buFontTx/>
              <a:buBlip>
                <a:blip r:embed="rId3"/>
              </a:buBlip>
            </a:pPr>
            <a:r>
              <a:rPr kumimoji="0" lang="zh-CN" altLang="en-US" smtClean="0"/>
              <a:t>仅使用内存存储键值数据</a:t>
            </a:r>
            <a:endParaRPr kumimoji="0" lang="en-US" altLang="zh-CN" smtClean="0"/>
          </a:p>
          <a:p>
            <a:pPr marL="904875">
              <a:buFontTx/>
              <a:buBlip>
                <a:blip r:embed="rId3"/>
              </a:buBlip>
            </a:pPr>
            <a:r>
              <a:rPr kumimoji="0" lang="zh-CN" altLang="en-US" smtClean="0"/>
              <a:t>当内存满时，将采用置换算法置换出某些键（</a:t>
            </a:r>
            <a:r>
              <a:rPr kumimoji="0" lang="en-US" altLang="zh-CN" smtClean="0"/>
              <a:t>FIFO</a:t>
            </a:r>
            <a:r>
              <a:rPr kumimoji="0" lang="zh-CN" altLang="en-US" smtClean="0"/>
              <a:t>、</a:t>
            </a:r>
            <a:r>
              <a:rPr kumimoji="0" lang="en-US" altLang="zh-CN" smtClean="0"/>
              <a:t>LRU</a:t>
            </a:r>
            <a:r>
              <a:rPr kumimoji="0" lang="zh-CN" altLang="en-US" smtClean="0"/>
              <a:t>、</a:t>
            </a:r>
            <a:r>
              <a:rPr kumimoji="0" lang="en-US" altLang="zh-CN" smtClean="0"/>
              <a:t>Random</a:t>
            </a:r>
            <a:r>
              <a:rPr kumimoji="0" lang="zh-CN" altLang="en-US" smtClean="0"/>
              <a:t>、</a:t>
            </a:r>
            <a:r>
              <a:rPr kumimoji="0" lang="en-US" altLang="zh-CN" smtClean="0"/>
              <a:t>TTL</a:t>
            </a:r>
            <a:r>
              <a:rPr kumimoji="0" lang="zh-CN" altLang="en-US" smtClean="0"/>
              <a:t>）</a:t>
            </a:r>
            <a:endParaRPr kumimoji="0" lang="en-US" altLang="zh-CN" smtClean="0"/>
          </a:p>
          <a:p>
            <a:pPr marL="904875">
              <a:buFontTx/>
              <a:buBlip>
                <a:blip r:embed="rId3"/>
              </a:buBlip>
            </a:pPr>
            <a:r>
              <a:rPr kumimoji="0" lang="zh-CN" altLang="en-US" smtClean="0"/>
              <a:t>使用操作日志的方式提供可恢复性</a:t>
            </a:r>
            <a:endParaRPr kumimoji="0" lang="en-US" altLang="zh-CN" smtClean="0"/>
          </a:p>
          <a:p>
            <a:pPr marL="904875">
              <a:buFontTx/>
              <a:buBlip>
                <a:blip r:embed="rId3"/>
              </a:buBlip>
            </a:pPr>
            <a:r>
              <a:rPr kumimoji="0" lang="zh-CN" altLang="en-US" smtClean="0"/>
              <a:t>适合用作缓存系统</a:t>
            </a:r>
          </a:p>
        </p:txBody>
      </p:sp>
      <p:sp>
        <p:nvSpPr>
          <p:cNvPr id="20486" name="Rectangle 6"/>
          <p:cNvSpPr>
            <a:spLocks/>
          </p:cNvSpPr>
          <p:nvPr/>
        </p:nvSpPr>
        <p:spPr bwMode="auto">
          <a:xfrm>
            <a:off x="2552700" y="1784350"/>
            <a:ext cx="788670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4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内存储存引擎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AutoShape 1"/>
          <p:cNvSpPr>
            <a:spLocks/>
          </p:cNvSpPr>
          <p:nvPr/>
        </p:nvSpPr>
        <p:spPr bwMode="auto">
          <a:xfrm>
            <a:off x="18034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016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课题背景</a:t>
            </a:r>
          </a:p>
        </p:txBody>
      </p:sp>
      <p:sp>
        <p:nvSpPr>
          <p:cNvPr id="21506" name="AutoShape 2"/>
          <p:cNvSpPr>
            <a:spLocks/>
          </p:cNvSpPr>
          <p:nvPr/>
        </p:nvSpPr>
        <p:spPr bwMode="auto">
          <a:xfrm>
            <a:off x="41910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系统架构</a:t>
            </a:r>
          </a:p>
        </p:txBody>
      </p:sp>
      <p:sp>
        <p:nvSpPr>
          <p:cNvPr id="21507" name="AutoShape 3"/>
          <p:cNvSpPr>
            <a:spLocks/>
          </p:cNvSpPr>
          <p:nvPr/>
        </p:nvSpPr>
        <p:spPr bwMode="auto">
          <a:xfrm>
            <a:off x="65786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功能实现</a:t>
            </a:r>
          </a:p>
        </p:txBody>
      </p:sp>
      <p:sp>
        <p:nvSpPr>
          <p:cNvPr id="21508" name="AutoShape 4"/>
          <p:cNvSpPr>
            <a:spLocks/>
          </p:cNvSpPr>
          <p:nvPr/>
        </p:nvSpPr>
        <p:spPr bwMode="auto">
          <a:xfrm>
            <a:off x="8966200" y="546100"/>
            <a:ext cx="2235200" cy="1066800"/>
          </a:xfrm>
          <a:prstGeom prst="rightArrow">
            <a:avLst>
              <a:gd name="adj1" fmla="val 58019"/>
              <a:gd name="adj2" fmla="val 50742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25400" dist="25399" dir="18900000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3200">
                <a:solidFill>
                  <a:srgbClr val="67676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结论展望</a:t>
            </a:r>
          </a:p>
        </p:txBody>
      </p:sp>
      <p:sp>
        <p:nvSpPr>
          <p:cNvPr id="2150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914400" y="2705100"/>
            <a:ext cx="11176000" cy="5715000"/>
          </a:xfrm>
        </p:spPr>
        <p:txBody>
          <a:bodyPr/>
          <a:lstStyle/>
          <a:p>
            <a:pPr marL="904875">
              <a:buFontTx/>
              <a:buBlip>
                <a:blip r:embed="rId3"/>
              </a:buBlip>
            </a:pPr>
            <a:r>
              <a:rPr kumimoji="0" lang="zh-CN" altLang="en-US" smtClean="0"/>
              <a:t>使用</a:t>
            </a:r>
            <a:r>
              <a:rPr kumimoji="0" lang="en-US" altLang="zh-CN" smtClean="0"/>
              <a:t>HDFS</a:t>
            </a:r>
            <a:r>
              <a:rPr kumimoji="0" lang="zh-CN" altLang="en-US" smtClean="0"/>
              <a:t>存储数据文件</a:t>
            </a:r>
            <a:endParaRPr kumimoji="0" lang="en-US" altLang="zh-CN" smtClean="0"/>
          </a:p>
          <a:p>
            <a:pPr marL="904875">
              <a:buFontTx/>
              <a:buBlip>
                <a:blip r:embed="rId3"/>
              </a:buBlip>
            </a:pPr>
            <a:r>
              <a:rPr kumimoji="0" lang="zh-CN" altLang="en-US" smtClean="0"/>
              <a:t>采用写缓冲提交的方式提高写入性能</a:t>
            </a:r>
            <a:endParaRPr kumimoji="0" lang="en-US" altLang="zh-CN" smtClean="0"/>
          </a:p>
          <a:p>
            <a:pPr marL="904875">
              <a:buFontTx/>
              <a:buBlip>
                <a:blip r:embed="rId3"/>
              </a:buBlip>
            </a:pPr>
            <a:r>
              <a:rPr kumimoji="0" lang="zh-CN" altLang="en-US" smtClean="0"/>
              <a:t>数据文件采用定长数据块、索引及</a:t>
            </a:r>
            <a:r>
              <a:rPr kumimoji="0" lang="en-US" altLang="zh-CN" smtClean="0"/>
              <a:t>Bloom filter</a:t>
            </a:r>
            <a:r>
              <a:rPr kumimoji="0" lang="zh-CN" altLang="en-US" smtClean="0"/>
              <a:t>提高查找效率</a:t>
            </a:r>
            <a:endParaRPr kumimoji="0" lang="en-US" altLang="zh-CN" smtClean="0"/>
          </a:p>
          <a:p>
            <a:pPr marL="904875">
              <a:buFontTx/>
              <a:buBlip>
                <a:blip r:embed="rId3"/>
              </a:buBlip>
            </a:pPr>
            <a:r>
              <a:rPr kumimoji="0" lang="zh-CN" altLang="en-US" smtClean="0"/>
              <a:t>适合存储结构简单、需要持久存储的数据</a:t>
            </a:r>
          </a:p>
        </p:txBody>
      </p:sp>
      <p:sp>
        <p:nvSpPr>
          <p:cNvPr id="21510" name="Rectangle 6"/>
          <p:cNvSpPr>
            <a:spLocks/>
          </p:cNvSpPr>
          <p:nvPr/>
        </p:nvSpPr>
        <p:spPr bwMode="auto">
          <a:xfrm>
            <a:off x="2552700" y="1784350"/>
            <a:ext cx="788670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4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持久化存储引擎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标题与副标题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标题与副标题">
      <a:majorFont>
        <a:latin typeface="Monaco"/>
        <a:ea typeface="Heiti SC Light"/>
        <a:cs typeface="Heiti SC Light"/>
      </a:majorFont>
      <a:minorFont>
        <a:latin typeface="Monaco"/>
        <a:ea typeface="Heiti SC Light"/>
        <a:cs typeface="Heiti SC Light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lnDef>
  </a:objectDefaults>
  <a:extraClrSchemeLst>
    <a:extraClrScheme>
      <a:clrScheme name="标题与副标题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标题 - 居中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标题 - 居中">
      <a:majorFont>
        <a:latin typeface="Monaco"/>
        <a:ea typeface="Heiti SC Light"/>
        <a:cs typeface="Heiti SC Light"/>
      </a:majorFont>
      <a:minorFont>
        <a:latin typeface="Monaco"/>
        <a:ea typeface="Heiti SC Light"/>
        <a:cs typeface="Heiti SC Light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lnDef>
  </a:objectDefaults>
  <a:extraClrSchemeLst>
    <a:extraClrScheme>
      <a:clrScheme name="标题 - 居中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照片 - 水平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照片 - 水平">
      <a:majorFont>
        <a:latin typeface="Monaco"/>
        <a:ea typeface="Heiti SC Light"/>
        <a:cs typeface="Heiti SC Light"/>
      </a:majorFont>
      <a:minorFont>
        <a:latin typeface="Monaco"/>
        <a:ea typeface="Heiti SC Light"/>
        <a:cs typeface="Heiti SC Light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lnDef>
  </a:objectDefaults>
  <a:extraClrSchemeLst>
    <a:extraClrScheme>
      <a:clrScheme name="照片 - 水平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照片 - 垂直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照片 - 垂直">
      <a:majorFont>
        <a:latin typeface="Monaco"/>
        <a:ea typeface="Heiti SC Light"/>
        <a:cs typeface="Heiti SC Light"/>
      </a:majorFont>
      <a:minorFont>
        <a:latin typeface="Monaco"/>
        <a:ea typeface="Heiti SC Light"/>
        <a:cs typeface="Heiti SC Light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lnDef>
  </a:objectDefaults>
  <a:extraClrSchemeLst>
    <a:extraClrScheme>
      <a:clrScheme name="照片 - 垂直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标题与项目符号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标题与项目符号">
      <a:majorFont>
        <a:latin typeface="Monaco"/>
        <a:ea typeface="Heiti SC Light"/>
        <a:cs typeface="Heiti SC Light"/>
      </a:majorFont>
      <a:minorFont>
        <a:latin typeface="Monaco"/>
        <a:ea typeface="Heiti SC Light"/>
        <a:cs typeface="Heiti SC Light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lnDef>
  </a:objectDefaults>
  <a:extraClrSchemeLst>
    <a:extraClrScheme>
      <a:clrScheme name="标题与项目符号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标题与项目符号 - 2 栏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标题与项目符号 - 2 栏">
      <a:majorFont>
        <a:latin typeface="Monaco"/>
        <a:ea typeface="Heiti SC Light"/>
        <a:cs typeface="Heiti SC Light"/>
      </a:majorFont>
      <a:minorFont>
        <a:latin typeface="Monaco"/>
        <a:ea typeface="Heiti SC Light"/>
        <a:cs typeface="Heiti SC Light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lnDef>
  </a:objectDefaults>
  <a:extraClrSchemeLst>
    <a:extraClrScheme>
      <a:clrScheme name="标题与项目符号 - 2 栏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标题 - 顶部对齐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标题 - 顶部对齐">
      <a:majorFont>
        <a:latin typeface="Monaco"/>
        <a:ea typeface="Heiti SC Light"/>
        <a:cs typeface="Heiti SC Light"/>
      </a:majorFont>
      <a:minorFont>
        <a:latin typeface="Monaco"/>
        <a:ea typeface="Heiti SC Light"/>
        <a:cs typeface="Heiti SC Light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lnDef>
  </a:objectDefaults>
  <a:extraClrSchemeLst>
    <a:extraClrScheme>
      <a:clrScheme name="标题 - 顶部对齐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空白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空白">
      <a:majorFont>
        <a:latin typeface="Monaco"/>
        <a:ea typeface="Heiti SC Light"/>
        <a:cs typeface="Heiti SC Light"/>
      </a:majorFont>
      <a:minorFont>
        <a:latin typeface="Monaco"/>
        <a:ea typeface="Heiti SC Light"/>
        <a:cs typeface="Heiti SC Light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lnDef>
  </a:objectDefaults>
  <a:extraClrSchemeLst>
    <a:extraClrScheme>
      <a:clrScheme name="空白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项目符号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项目符号">
      <a:majorFont>
        <a:latin typeface="Monaco"/>
        <a:ea typeface="Heiti SC Light"/>
        <a:cs typeface="Heiti SC Light"/>
      </a:majorFont>
      <a:minorFont>
        <a:latin typeface="Monaco"/>
        <a:ea typeface="Heiti SC Light"/>
        <a:cs typeface="Heiti SC Light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lnDef>
  </a:objectDefaults>
  <a:extraClrSchemeLst>
    <a:extraClrScheme>
      <a:clrScheme name="项目符号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标题、项目符号与照片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标题、项目符号与照片">
      <a:majorFont>
        <a:latin typeface="Monaco"/>
        <a:ea typeface="Heiti SC Light"/>
        <a:cs typeface="Heiti SC Light"/>
      </a:majorFont>
      <a:minorFont>
        <a:latin typeface="Monaco"/>
        <a:ea typeface="Heiti SC Light"/>
        <a:cs typeface="Heiti SC Light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lnDef>
  </a:objectDefaults>
  <a:extraClrSchemeLst>
    <a:extraClrScheme>
      <a:clrScheme name="标题、项目符号与照片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标题与项目符号 - 右对齐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标题与项目符号 - 右对齐">
      <a:majorFont>
        <a:latin typeface="Monaco"/>
        <a:ea typeface="Heiti SC Light"/>
        <a:cs typeface="Heiti SC Light"/>
      </a:majorFont>
      <a:minorFont>
        <a:latin typeface="Monaco"/>
        <a:ea typeface="Heiti SC Light"/>
        <a:cs typeface="Heiti SC Light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lnDef>
  </a:objectDefaults>
  <a:extraClrSchemeLst>
    <a:extraClrScheme>
      <a:clrScheme name="标题与项目符号 - 右对齐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标题与项目符号 - 左对齐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标题与项目符号 - 左对齐">
      <a:majorFont>
        <a:latin typeface="Monaco"/>
        <a:ea typeface="Heiti SC Light"/>
        <a:cs typeface="Heiti SC Light"/>
      </a:majorFont>
      <a:minorFont>
        <a:latin typeface="Monaco"/>
        <a:ea typeface="Heiti SC Light"/>
        <a:cs typeface="Heiti SC Light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>
          <a:noFill/>
        </a:ln>
        <a:effectLst/>
        <a:extLst>
          <a:ext uri="{91240B29-F687-4F45-9708-019B960494DF}">
            <a14:hiddenLine xmlns:a14="http://schemas.microsoft.com/office/drawing/2010/main" w="254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Monaco" charset="0"/>
            <a:ea typeface="Heiti SC Light" charset="0"/>
            <a:cs typeface="Heiti SC Light" charset="0"/>
            <a:sym typeface="Monaco" charset="0"/>
          </a:defRPr>
        </a:defPPr>
      </a:lstStyle>
    </a:lnDef>
  </a:objectDefaults>
  <a:extraClrSchemeLst>
    <a:extraClrScheme>
      <a:clrScheme name="标题与项目符号 - 左对齐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Pages>0</Pages>
  <Words>653</Words>
  <Characters>0</Characters>
  <Application>Microsoft Office PowerPoint</Application>
  <PresentationFormat>自定义</PresentationFormat>
  <Lines>0</Lines>
  <Paragraphs>116</Paragraphs>
  <Slides>16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12</vt:i4>
      </vt:variant>
      <vt:variant>
        <vt:lpstr>幻灯片标题</vt:lpstr>
      </vt:variant>
      <vt:variant>
        <vt:i4>16</vt:i4>
      </vt:variant>
    </vt:vector>
  </HeadingPairs>
  <TitlesOfParts>
    <vt:vector size="28" baseType="lpstr">
      <vt:lpstr>标题与副标题</vt:lpstr>
      <vt:lpstr>标题与项目符号</vt:lpstr>
      <vt:lpstr>标题与项目符号 - 2 栏</vt:lpstr>
      <vt:lpstr>标题 - 顶部对齐</vt:lpstr>
      <vt:lpstr>空白</vt:lpstr>
      <vt:lpstr>项目符号</vt:lpstr>
      <vt:lpstr>标题、项目符号与照片</vt:lpstr>
      <vt:lpstr>标题与项目符号 - 右对齐</vt:lpstr>
      <vt:lpstr>标题与项目符号 - 左对齐</vt:lpstr>
      <vt:lpstr>标题 - 居中</vt:lpstr>
      <vt:lpstr>照片 - 水平</vt:lpstr>
      <vt:lpstr>照片 - 垂直</vt:lpstr>
      <vt:lpstr>基于key-value的NoSQL数据存储系统的设计与实现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基于键值的NoSQL数据存储系统的设计与实现</dc:title>
  <dc:creator>luochen</dc:creator>
  <cp:lastModifiedBy>luochen</cp:lastModifiedBy>
  <cp:revision>8</cp:revision>
  <dcterms:modified xsi:type="dcterms:W3CDTF">2013-06-02T11:03:48Z</dcterms:modified>
</cp:coreProperties>
</file>